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8" r:id="rId4"/>
    <p:sldMasterId id="2147483895" r:id="rId5"/>
  </p:sldMasterIdLst>
  <p:notesMasterIdLst>
    <p:notesMasterId r:id="rId22"/>
  </p:notesMasterIdLst>
  <p:handoutMasterIdLst>
    <p:handoutMasterId r:id="rId23"/>
  </p:handoutMasterIdLst>
  <p:sldIdLst>
    <p:sldId id="256" r:id="rId6"/>
    <p:sldId id="545" r:id="rId7"/>
    <p:sldId id="556" r:id="rId8"/>
    <p:sldId id="590" r:id="rId9"/>
    <p:sldId id="591" r:id="rId10"/>
    <p:sldId id="608" r:id="rId11"/>
    <p:sldId id="544" r:id="rId12"/>
    <p:sldId id="604" r:id="rId13"/>
    <p:sldId id="546" r:id="rId14"/>
    <p:sldId id="605" r:id="rId15"/>
    <p:sldId id="609" r:id="rId16"/>
    <p:sldId id="589" r:id="rId17"/>
    <p:sldId id="565" r:id="rId18"/>
    <p:sldId id="600" r:id="rId19"/>
    <p:sldId id="554" r:id="rId20"/>
    <p:sldId id="599" r:id="rId21"/>
  </p:sldIdLst>
  <p:sldSz cx="12436475" cy="6994525"/>
  <p:notesSz cx="7010400" cy="9296400"/>
  <p:defaultTextStyle>
    <a:defPPr>
      <a:defRPr lang="en-US"/>
    </a:defPPr>
    <a:lvl1pPr marL="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26F1F7-2560-41C3-B0F3-81DDC14DC852}">
          <p14:sldIdLst>
            <p14:sldId id="256"/>
            <p14:sldId id="545"/>
            <p14:sldId id="556"/>
            <p14:sldId id="590"/>
            <p14:sldId id="591"/>
            <p14:sldId id="608"/>
            <p14:sldId id="544"/>
            <p14:sldId id="604"/>
            <p14:sldId id="546"/>
            <p14:sldId id="605"/>
            <p14:sldId id="609"/>
            <p14:sldId id="589"/>
            <p14:sldId id="565"/>
            <p14:sldId id="600"/>
            <p14:sldId id="554"/>
            <p14:sldId id="5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lette Stallbaumer" initials="CS" lastIdx="18" clrIdx="0">
    <p:extLst>
      <p:ext uri="{19B8F6BF-5375-455C-9EA6-DF929625EA0E}">
        <p15:presenceInfo xmlns:p15="http://schemas.microsoft.com/office/powerpoint/2012/main" userId="S-1-5-21-2127521184-1604012920-1887927527-702894" providerId="AD"/>
      </p:ext>
    </p:extLst>
  </p:cmAuthor>
  <p:cmAuthor id="2" name="Kate Kuzel" initials="KK" lastIdx="16" clrIdx="1">
    <p:extLst>
      <p:ext uri="{19B8F6BF-5375-455C-9EA6-DF929625EA0E}">
        <p15:presenceInfo xmlns:p15="http://schemas.microsoft.com/office/powerpoint/2012/main" userId="S-1-5-21-2127521184-1604012920-1887927527-22427451" providerId="AD"/>
      </p:ext>
    </p:extLst>
  </p:cmAuthor>
  <p:cmAuthor id="3" name="Sylvia Tedjo" initials="ST" lastIdx="1" clrIdx="2">
    <p:extLst>
      <p:ext uri="{19B8F6BF-5375-455C-9EA6-DF929625EA0E}">
        <p15:presenceInfo xmlns:p15="http://schemas.microsoft.com/office/powerpoint/2012/main" userId="S-1-5-21-383413107-1061881802-891584314-89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3399"/>
    <a:srgbClr val="E6E6E6"/>
    <a:srgbClr val="FF0066"/>
    <a:srgbClr val="F9F9F9"/>
    <a:srgbClr val="558B2F"/>
    <a:srgbClr val="0277BD"/>
    <a:srgbClr val="C62828"/>
    <a:srgbClr val="F4511E"/>
    <a:srgbClr val="E0E0E0"/>
    <a:srgbClr val="424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70" autoAdjust="0"/>
    <p:restoredTop sz="71076" autoAdjust="0"/>
  </p:normalViewPr>
  <p:slideViewPr>
    <p:cSldViewPr>
      <p:cViewPr>
        <p:scale>
          <a:sx n="100" d="100"/>
          <a:sy n="100" d="100"/>
        </p:scale>
        <p:origin x="72" y="432"/>
      </p:cViewPr>
      <p:guideLst/>
    </p:cSldViewPr>
  </p:slideViewPr>
  <p:outlineViewPr>
    <p:cViewPr>
      <p:scale>
        <a:sx n="33" d="100"/>
        <a:sy n="33" d="100"/>
      </p:scale>
      <p:origin x="0" y="-692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91439" cy="9143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74757D0-896E-452D-A095-1314622289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8649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90B825-F3D6-4384-96E6-CF78982C032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134" y="1"/>
            <a:ext cx="303864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536812-51F4-46EF-9C92-29D24C8DB0CB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AC9E7B-968A-4683-BD93-C3F57F6CEE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6"/>
            <a:ext cx="3038649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EA0973-41F2-4F98-9405-3E8125D8354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134" y="8829676"/>
            <a:ext cx="303864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B19393-92D2-4FCC-8080-2E1F90C0A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1515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7840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9" y="0"/>
            <a:ext cx="3037840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BFEB25F7-9F0B-400A-8DE1-3867C2E19A4C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6888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1" y="4473892"/>
            <a:ext cx="5608320" cy="3660458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968"/>
            <a:ext cx="3037840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9" y="8829968"/>
            <a:ext cx="3037840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F6266E11-2D6E-47D1-9B0E-710511962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711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今天由我们小组给大家带来关于爱国主义的专题介绍</a:t>
            </a:r>
            <a:endParaRPr lang="en-US" altLang="zh-CN" dirty="0"/>
          </a:p>
          <a:p>
            <a:r>
              <a:rPr lang="zh-CN" altLang="en-US" dirty="0"/>
              <a:t>我们一共</a:t>
            </a:r>
            <a:r>
              <a:rPr lang="en-US" altLang="zh-CN" dirty="0"/>
              <a:t>5</a:t>
            </a:r>
            <a:r>
              <a:rPr lang="zh-CN" altLang="en-US" dirty="0"/>
              <a:t>个人 分别是 </a:t>
            </a:r>
            <a:r>
              <a:rPr lang="en-US" altLang="zh-CN" dirty="0"/>
              <a:t>xxx </a:t>
            </a:r>
            <a:r>
              <a:rPr lang="zh-CN" altLang="en-US" dirty="0"/>
              <a:t>（念一遍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66E11-2D6E-47D1-9B0E-710511962C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8111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民族主义和种族主义只有激进程度的不同 没有本质的不同，本质上都是把本民族的爱放在任何客观的道德和准则之上</a:t>
            </a:r>
            <a:endParaRPr lang="en-US" altLang="zh-CN" sz="1224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24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一个忠实的民族主义者 沿着这条道路走下去</a:t>
            </a:r>
            <a:endParaRPr lang="en-US" altLang="zh-CN" sz="1224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如果有能够让他能做一件事有利于本民族同时伤害其他民族的话 </a:t>
            </a:r>
            <a:endParaRPr lang="en-US" altLang="zh-CN" sz="1224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他立即会变成别人眼中的种族主义者</a:t>
            </a:r>
            <a:endParaRPr lang="en-US" altLang="zh-CN" sz="1224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24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而这以上 是与爱国主义毫不相干的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说起来 各位有没有考虑过 中国现在存不存在种族矛盾呢？ 对此 我的答案是 ： 暂时没有</a:t>
            </a:r>
            <a:endParaRPr lang="en-US" altLang="zh-CN" sz="1224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24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为什么呢？我只能说 </a:t>
            </a:r>
            <a:r>
              <a:rPr lang="zh-CN" altLang="en-US" sz="1224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林肯以前的美国没有种族矛盾</a:t>
            </a:r>
            <a:endParaRPr lang="zh-CN" altLang="en-US" sz="1224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66E11-2D6E-47D1-9B0E-710511962C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58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接下来我们讨论下 宗教主义与爱国主义的关系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66E11-2D6E-47D1-9B0E-710511962C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773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这个问题 跟另外一个问题十分相似 </a:t>
            </a:r>
            <a:r>
              <a:rPr lang="zh-CN" altLang="en-US" sz="1224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到底是把国家放置在宗教之上，还是把宗教置于国家之上？</a:t>
            </a:r>
            <a:r>
              <a:rPr lang="zh-CN" alt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zh-CN" sz="1224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24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中国的历史经验告诉我们，我们信仰 列祖列宗、前圣先贤、善良、道德、美好、真实，我们敬天法祖、祈愿国泰民安；</a:t>
            </a:r>
            <a:endParaRPr lang="en-US" altLang="zh-CN" sz="1224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24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让中国人过的舒坦的才是好宗教，信仰宗教不代表天然正义，无论信仰什么宗教，首先要做个好人。</a:t>
            </a:r>
            <a:endParaRPr lang="zh-CN" altLang="en-US" sz="1224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任何宗教徒本身，都必须首先</a:t>
            </a:r>
            <a:r>
              <a:rPr lang="zh-CN" altLang="en-US" sz="1224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是中国人，然后才是宗教徒。</a:t>
            </a:r>
            <a:endParaRPr lang="en-US" altLang="zh-CN" sz="1224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24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习近平主席说：“我国的各民族和宗教是在</a:t>
            </a:r>
            <a:r>
              <a:rPr lang="en-US" altLang="zh-CN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5000</a:t>
            </a:r>
            <a:r>
              <a:rPr lang="zh-CN" alt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多年的文明史中孕育发展起来的，只有落地生根才能生生不息。</a:t>
            </a:r>
          </a:p>
          <a:p>
            <a:r>
              <a:rPr lang="zh-CN" alt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落地生根是指的在中华大地上，吸收华夏的营养，生长出来的应该是梅、兰、竹、菊，而不是罂粟。</a:t>
            </a:r>
            <a:endParaRPr lang="en-US" altLang="zh-CN" sz="1224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24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</a:t>
            </a:r>
            <a:r>
              <a:rPr lang="zh-CN" alt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份，全国宗教会议指出：“支持各宗教在保持基本信仰、核心教义、礼仪制度的同时，深入挖掘教义教规中有利于社会和谐、时代进步、健康文明的内容，对教规教义作出符合当代中国发展进步要求、符合中华优秀传统文化的阐释。”</a:t>
            </a:r>
            <a:endParaRPr lang="en-US" altLang="zh-CN" sz="1224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对于各宗教经典的解读 允许多种方式的解读，来丰富我们的精神文明，在不违背国家利益的前提下 鼓励多种方式的解读 促进宗教发展、民族和谐</a:t>
            </a:r>
            <a:endParaRPr lang="en-US" altLang="zh-CN" sz="1224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24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但是在涉及国家利益的时候，国家应该拥有经书的最终解读权和对其进行中国化的修订权，而不是仅仅掌握在特定宗教人员手中</a:t>
            </a:r>
            <a:endParaRPr lang="en-US" altLang="zh-CN" sz="1224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24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综上来看 </a:t>
            </a:r>
            <a:r>
              <a:rPr lang="zh-CN" altLang="en-US" sz="1224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宗教中国化的根本 在于国家必须放置在宗教之上</a:t>
            </a:r>
            <a:r>
              <a:rPr lang="zh-CN" alt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zh-CN" sz="1224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24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这两者是包含关系 绝对不能错误解读为爱国主义即宗教主义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66E11-2D6E-47D1-9B0E-710511962C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0812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如今的网络助力了文化传播 这也给我们带来了许多别国文化</a:t>
            </a:r>
            <a:endParaRPr lang="en-US" altLang="zh-CN" dirty="0"/>
          </a:p>
          <a:p>
            <a:r>
              <a:rPr lang="zh-CN" altLang="en-US" dirty="0"/>
              <a:t>有不少人就这样认为 </a:t>
            </a:r>
            <a:r>
              <a:rPr lang="zh-CN" altLang="en-US" sz="1224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喜爱他国的文化</a:t>
            </a:r>
            <a:r>
              <a:rPr lang="en-US" altLang="zh-CN" sz="1224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24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不爱国</a:t>
            </a:r>
            <a:endParaRPr lang="en-US" altLang="zh-CN" sz="1224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66E11-2D6E-47D1-9B0E-710511962C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31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像大家比较熟知的 美剧、美漫、英剧、日漫、番剧、轻小说，</a:t>
            </a:r>
            <a:endParaRPr lang="en-US" altLang="zh-CN" sz="1224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越来越多的年轻人喜欢上了这些外来的文化产物，</a:t>
            </a:r>
            <a:endParaRPr lang="en-US" altLang="zh-CN" sz="1224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也由此对外国的文化产生了浓厚的兴趣</a:t>
            </a:r>
            <a:endParaRPr lang="en-US" altLang="zh-CN" sz="1224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当然，这些文化输入并不</a:t>
            </a:r>
            <a:r>
              <a:rPr lang="zh-CN" altLang="en-US" sz="1224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总是</a:t>
            </a:r>
            <a:r>
              <a:rPr lang="zh-CN" alt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健康而美好的，前阵子的</a:t>
            </a:r>
            <a:r>
              <a:rPr lang="en-US" altLang="zh-CN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CN" alt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英雄学院</a:t>
            </a:r>
            <a:r>
              <a:rPr lang="en-US" altLang="zh-CN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  <a:r>
              <a:rPr lang="zh-CN" alt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就出现了极端恐怖主义的思想。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24458">
              <a:defRPr/>
            </a:pPr>
            <a:r>
              <a:rPr lang="en-US" sz="1800" kern="0">
                <a:solidFill>
                  <a:sysClr val="windowText" lastClr="000000"/>
                </a:solidFill>
              </a:rPr>
              <a:t>Microsoft Ignite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41713" eaLnBrk="0" hangingPunct="0">
              <a:defRPr/>
            </a:pPr>
            <a:r>
              <a:rPr lang="en-US" sz="400" ker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24458">
              <a:defRPr/>
            </a:pPr>
            <a:fld id="{38EEC551-8CDA-4EB6-89BB-2A86C9F091C8}" type="datetime8">
              <a:rPr lang="en-US" sz="1800" kern="0">
                <a:solidFill>
                  <a:sysClr val="windowText" lastClr="000000"/>
                </a:solidFill>
              </a:rPr>
              <a:pPr defTabSz="924458">
                <a:defRPr/>
              </a:pPr>
              <a:t>5/29/2020 4:23 PM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24458">
              <a:defRPr/>
            </a:pPr>
            <a:fld id="{B4008EB6-D09E-4580-8CD6-DDB14511944F}" type="slidenum">
              <a:rPr lang="en-US" sz="1800" kern="0">
                <a:solidFill>
                  <a:sysClr val="windowText" lastClr="000000"/>
                </a:solidFill>
              </a:rPr>
              <a:pPr defTabSz="924458">
                <a:defRPr/>
              </a:pPr>
              <a:t>14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36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但我们了解别国文化 有没有益处呢？</a:t>
            </a:r>
            <a:endParaRPr lang="en-US" altLang="zh-CN" dirty="0"/>
          </a:p>
          <a:p>
            <a:r>
              <a:rPr lang="zh-CN" altLang="en-US" dirty="0"/>
              <a:t>我认为是有的</a:t>
            </a:r>
            <a:endParaRPr lang="en-US" altLang="zh-CN" dirty="0"/>
          </a:p>
          <a:p>
            <a:endParaRPr lang="en-US" dirty="0"/>
          </a:p>
          <a:p>
            <a:r>
              <a:rPr lang="zh-CN" alt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了解了别国文化，我就不会带着有色眼镜看人，不会轻易的否认别人，不会被洗脑，不会被打脸，</a:t>
            </a:r>
            <a:endParaRPr lang="en-US" altLang="zh-CN" sz="1224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24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不会成为政治的牺牲品，不会成为狭隘民族主义的炮灰，不会妄自菲薄，不会自以为是，不会成为键盘侠，不会稀里糊涂的活一生。</a:t>
            </a:r>
            <a:endParaRPr lang="en-US" altLang="zh-CN" sz="1224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24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同时 会更加宽容，会更加文明，会更加幸运，会品味到更多种类的美食，会享受到更多种类的娱乐</a:t>
            </a:r>
            <a:endParaRPr lang="en-US" altLang="zh-CN" sz="1224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24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会有眼光审美不同种族的女性，会见识到更多的人生道路。</a:t>
            </a:r>
            <a:endParaRPr lang="en-US" altLang="zh-CN" sz="1224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24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多了解一种文化，其实就多一种人生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5/29/2020 4:23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299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正确理解 辩证看待 理智思考 科学爱国</a:t>
            </a:r>
          </a:p>
          <a:p>
            <a:r>
              <a:rPr lang="zh-CN" alt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正是这样 我们才如此纯粹的爱着我们的祖国</a:t>
            </a:r>
          </a:p>
          <a:p>
            <a:endParaRPr lang="en-US" dirty="0"/>
          </a:p>
          <a:p>
            <a:r>
              <a:rPr lang="zh-CN" altLang="en-US" dirty="0"/>
              <a:t>谢谢大家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PRISM FY16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365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5/29/2020 4:23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15257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今天我们小组 想从</a:t>
            </a:r>
            <a:r>
              <a:rPr lang="en-US" altLang="zh-CN" dirty="0"/>
              <a:t>4</a:t>
            </a:r>
            <a:r>
              <a:rPr lang="zh-CN" altLang="en-US" dirty="0"/>
              <a:t>个方面来讨论下爱国主义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它是什么</a:t>
            </a:r>
            <a:endParaRPr lang="en-US" altLang="zh-CN" dirty="0"/>
          </a:p>
          <a:p>
            <a:r>
              <a:rPr lang="zh-CN" altLang="en-US" dirty="0"/>
              <a:t>我们对它的误解</a:t>
            </a:r>
            <a:endParaRPr lang="en-US" altLang="zh-CN" dirty="0"/>
          </a:p>
          <a:p>
            <a:r>
              <a:rPr lang="zh-CN" altLang="en-US" dirty="0"/>
              <a:t>宗教在与国家之地位 对爱国主义有什么联系和影响</a:t>
            </a:r>
            <a:endParaRPr lang="en-US" altLang="zh-CN" dirty="0"/>
          </a:p>
          <a:p>
            <a:r>
              <a:rPr lang="zh-CN" altLang="en-US" dirty="0"/>
              <a:t>如何看待多元文化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266E11-2D6E-47D1-9B0E-710511962C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182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</a:t>
            </a:r>
            <a:endParaRPr lang="en-US" altLang="zh-CN" dirty="0"/>
          </a:p>
          <a:p>
            <a:r>
              <a:rPr lang="zh-CN" altLang="en-US" dirty="0"/>
              <a:t>让我们正视一下这个词 </a:t>
            </a:r>
            <a:endParaRPr lang="en-US" altLang="zh-CN" dirty="0"/>
          </a:p>
          <a:p>
            <a:r>
              <a:rPr lang="zh-CN" altLang="en-US" dirty="0"/>
              <a:t>爱国主义</a:t>
            </a:r>
            <a:endParaRPr lang="en-US" altLang="zh-CN" dirty="0"/>
          </a:p>
          <a:p>
            <a:r>
              <a:rPr lang="zh-CN" altLang="en-US" dirty="0"/>
              <a:t>是什么呢 又如何区分呢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66E11-2D6E-47D1-9B0E-710511962C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056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爱国主义，本身是个耳熟能详的词，似乎就在我们身边，但又好像有些虚无缥缈，难以描述他真正的定义。</a:t>
            </a:r>
            <a:endParaRPr lang="en-US" altLang="zh-CN" sz="1224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我觉得是很难给出一个比较具体的定义的。</a:t>
            </a:r>
            <a:endParaRPr lang="en-US" altLang="zh-CN" sz="1224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那不妨我们反向思考，想想哪些所谓的“爱国”主义并不是真正的爱国主义。</a:t>
            </a:r>
            <a:endParaRPr lang="en-US" altLang="zh-CN" sz="1224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24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举个例子 南海仲裁案发布的时候，众多网民发声 称：犯我中华者，虽远必诛！</a:t>
            </a:r>
            <a:endParaRPr lang="en-US" altLang="zh-CN" sz="1224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为国家捍卫权利和领土主权是值得称赞的</a:t>
            </a:r>
          </a:p>
          <a:p>
            <a:r>
              <a:rPr lang="zh-CN" alt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但我们冷静下来看 这却是非常不理性的爱国主义</a:t>
            </a:r>
          </a:p>
          <a:p>
            <a:endParaRPr lang="en-US" altLang="zh-CN" sz="1224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对待现在纷杂的信息 鱼龙混杂的发言 我们理应</a:t>
            </a:r>
            <a:endParaRPr lang="en-US" altLang="zh-CN" sz="1224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取其精华，去其糟粕；兼容并包，更重要的是 树立民族自信</a:t>
            </a:r>
            <a:endParaRPr lang="en-US" altLang="zh-CN" sz="1224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66E11-2D6E-47D1-9B0E-710511962C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262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 我们明确的说 </a:t>
            </a:r>
            <a:endParaRPr lang="en-US" altLang="zh-CN" sz="1224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24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爱国主义不是民族主义 种族主义</a:t>
            </a:r>
            <a:endParaRPr lang="en-US" altLang="zh-CN" sz="1224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b="1" dirty="0"/>
              <a:t>更不是宗教主义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66E11-2D6E-47D1-9B0E-710511962C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95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我们先来看看民族主义和种族主义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66E11-2D6E-47D1-9B0E-710511962C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279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首先需要明确的是，爱国主义不是民族主义，更不是极端民族主义。</a:t>
            </a:r>
            <a:endParaRPr lang="en-US" altLang="zh-CN" sz="1224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24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民族主义，通俗易懂的说 就是为本民族谋利，以本民族利益为目标的一种思想。</a:t>
            </a:r>
          </a:p>
          <a:p>
            <a:r>
              <a:rPr lang="zh-CN" alt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民族主义，起源于基于认知的民族意识，成熟于对民族共同体的构建。</a:t>
            </a:r>
          </a:p>
          <a:p>
            <a:endParaRPr lang="en-US" dirty="0"/>
          </a:p>
          <a:p>
            <a:r>
              <a:rPr lang="zh-CN" alt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而当今，越来越多的人在谈论问题时采用了非常极端的民族主义思想，</a:t>
            </a:r>
            <a:endParaRPr lang="en-US" altLang="zh-CN" sz="1224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企图用民族主义掩盖阶级矛盾。让底层人士为其野心买单 </a:t>
            </a:r>
            <a:endParaRPr lang="en-US" altLang="zh-CN" sz="1224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24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举个例子 比如说日本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24458">
              <a:defRPr/>
            </a:pPr>
            <a:r>
              <a:rPr lang="en-US" sz="1800" kern="0">
                <a:solidFill>
                  <a:sysClr val="windowText" lastClr="000000"/>
                </a:solidFill>
              </a:rPr>
              <a:t>Microsoft Build 2017</a:t>
            </a:r>
            <a:endParaRPr lang="en-US" sz="1800" kern="0" dirty="0">
              <a:solidFill>
                <a:sysClr val="windowText" lastClr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41642" eaLnBrk="0" hangingPunct="0">
              <a:defRPr/>
            </a:pPr>
            <a:r>
              <a:rPr lang="en-US" sz="400" ker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kern="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24458">
              <a:defRPr/>
            </a:pPr>
            <a:fld id="{D18B56EA-E28F-4F92-9F16-7A6F2501B303}" type="datetime8">
              <a:rPr lang="en-US" sz="1800" kern="0">
                <a:solidFill>
                  <a:sysClr val="windowText" lastClr="000000"/>
                </a:solidFill>
              </a:rPr>
              <a:pPr defTabSz="924458">
                <a:defRPr/>
              </a:pPr>
              <a:t>5/29/2020 4:23 PM</a:t>
            </a:fld>
            <a:endParaRPr lang="en-US" sz="1800" kern="0" dirty="0">
              <a:solidFill>
                <a:sysClr val="windowText" lastClr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24458">
              <a:defRPr/>
            </a:pPr>
            <a:fld id="{B4008EB6-D09E-4580-8CD6-DDB14511944F}" type="slidenum">
              <a:rPr lang="en-US" sz="1800" kern="0">
                <a:solidFill>
                  <a:sysClr val="windowText" lastClr="000000"/>
                </a:solidFill>
              </a:rPr>
              <a:pPr defTabSz="924458">
                <a:defRPr/>
              </a:pPr>
              <a:t>7</a:t>
            </a:fld>
            <a:endParaRPr lang="en-US" sz="18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231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日本统治者在侵略中国以及与美国开战的时候，吹牛大日本民族主义比谁都夸张。</a:t>
            </a:r>
          </a:p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等到日本战败的时候，日本天皇巴结美国的阵势 </a:t>
            </a:r>
            <a:endParaRPr lang="en-US" altLang="zh-CN" sz="1224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可比谁都夸张。</a:t>
            </a:r>
            <a:r>
              <a:rPr lang="zh-CN" altLang="en-US" dirty="0"/>
              <a:t>甚至是出动 所谓的 特别女子队</a:t>
            </a:r>
            <a:endParaRPr lang="en-US" altLang="zh-CN" dirty="0"/>
          </a:p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24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而日本下层的民众被美国大兵凌辱的现实，</a:t>
            </a:r>
            <a:endParaRPr lang="en-US" altLang="zh-CN" sz="1224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日本天皇与日本高层却满脸一副我没看见就不关我事的无所谓态度</a:t>
            </a:r>
            <a:endParaRPr lang="en-US" altLang="zh-CN" sz="1224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24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显然，这种极端的思想并不是爱国主义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66E11-2D6E-47D1-9B0E-710511962C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9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古语有云</a:t>
            </a:r>
          </a:p>
          <a:p>
            <a:r>
              <a:rPr lang="zh-CN" alt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君子周而不比，小人比而不周。君子真的不比而不周吗？</a:t>
            </a:r>
            <a:endParaRPr lang="en-US" altLang="zh-CN" sz="1224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反过来 小人就仅仅比而不周吗？</a:t>
            </a:r>
            <a:endParaRPr lang="en-US" altLang="zh-CN" sz="1224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24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类似的 我们对这些传统的定义逐渐产生了疑问</a:t>
            </a:r>
            <a:r>
              <a:rPr lang="en-US" altLang="zh-CN" dirty="0"/>
              <a:t>: </a:t>
            </a:r>
            <a:r>
              <a:rPr lang="zh-CN" altLang="en-US" dirty="0"/>
              <a:t>所谓的君子与小人 仅仅是这样吗？</a:t>
            </a:r>
            <a:endParaRPr lang="en-US" altLang="zh-CN" dirty="0"/>
          </a:p>
          <a:p>
            <a:endParaRPr lang="en-US" dirty="0"/>
          </a:p>
          <a:p>
            <a:r>
              <a:rPr lang="zh-CN" alt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在我看来 真正高明的民族主义，是将民族主义的诉求，包装在普世价值之下的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0BD91-A332-4638-9D55-E1550E13BA6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5/29/2020 4:39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3627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" y="-318"/>
            <a:ext cx="12435840" cy="6995160"/>
          </a:xfrm>
          <a:prstGeom prst="rect">
            <a:avLst/>
          </a:prstGeom>
        </p:spPr>
      </p:pic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white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7339" y="4319054"/>
            <a:ext cx="4644038" cy="182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234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797260"/>
            <a:ext cx="11887200" cy="932563"/>
          </a:xfrm>
          <a:noFill/>
        </p:spPr>
        <p:txBody>
          <a:bodyPr vert="horz" wrap="square" lIns="146304" tIns="91440" rIns="146304" bIns="91440" rtlCol="0" anchor="b" anchorCtr="0">
            <a:spAutoFit/>
          </a:bodyPr>
          <a:lstStyle>
            <a:lvl1pPr>
              <a:defRPr lang="en-US" sz="5400" spc="-100" dirty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164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797260"/>
            <a:ext cx="11887200" cy="932563"/>
          </a:xfrm>
          <a:noFill/>
        </p:spPr>
        <p:txBody>
          <a:bodyPr vert="horz" wrap="square" lIns="146304" tIns="91440" rIns="146304" bIns="91440" rtlCol="0" anchor="b" anchorCtr="0">
            <a:spAutoFit/>
          </a:bodyPr>
          <a:lstStyle>
            <a:lvl1pPr>
              <a:defRPr lang="en-US" sz="5400" spc="-50" baseline="0" dirty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63076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96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utcome layout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16513" r="1118"/>
          <a:stretch/>
        </p:blipFill>
        <p:spPr>
          <a:xfrm>
            <a:off x="385" y="0"/>
            <a:ext cx="12436090" cy="699452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0" y="-1"/>
            <a:ext cx="5441949" cy="6994525"/>
          </a:xfrm>
          <a:prstGeom prst="rect">
            <a:avLst/>
          </a:prstGeom>
          <a:solidFill>
            <a:srgbClr val="E6E6E6">
              <a:alpha val="9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-100" normalizeH="0" baseline="0" noProof="0" dirty="0">
              <a:ln w="3175">
                <a:noFill/>
              </a:ln>
              <a:gradFill>
                <a:gsLst>
                  <a:gs pos="5833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828800"/>
            <a:ext cx="4892040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110000"/>
              </a:lnSpc>
              <a:buNone/>
              <a:defRPr sz="3200" spc="-20" baseline="0">
                <a:gradFill>
                  <a:gsLst>
                    <a:gs pos="5618">
                      <a:srgbClr val="353535"/>
                    </a:gs>
                    <a:gs pos="25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0727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utcome layout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7786" b="7786"/>
          <a:stretch/>
        </p:blipFill>
        <p:spPr>
          <a:xfrm>
            <a:off x="-1" y="0"/>
            <a:ext cx="12436475" cy="69945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870DE5-23C8-4D25-9A58-D9C854EA77D5}"/>
              </a:ext>
            </a:extLst>
          </p:cNvPr>
          <p:cNvSpPr/>
          <p:nvPr userDrawn="1"/>
        </p:nvSpPr>
        <p:spPr bwMode="auto">
          <a:xfrm>
            <a:off x="6994526" y="-1"/>
            <a:ext cx="5441949" cy="6994525"/>
          </a:xfrm>
          <a:prstGeom prst="rect">
            <a:avLst/>
          </a:prstGeom>
          <a:solidFill>
            <a:srgbClr val="E6E6E6">
              <a:alpha val="9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-100" normalizeH="0" baseline="0" noProof="0" dirty="0">
              <a:ln w="3175">
                <a:noFill/>
              </a:ln>
              <a:gradFill>
                <a:gsLst>
                  <a:gs pos="5833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69732" y="1828800"/>
            <a:ext cx="4892040" cy="3383616"/>
          </a:xfrm>
        </p:spPr>
        <p:txBody>
          <a:bodyPr vert="horz" wrap="square" lIns="182880" tIns="146304" rIns="182880" bIns="146304" rtlCol="0">
            <a:noAutofit/>
          </a:bodyPr>
          <a:lstStyle>
            <a:lvl1pPr marL="0" indent="0">
              <a:lnSpc>
                <a:spcPct val="110000"/>
              </a:lnSpc>
              <a:spcBef>
                <a:spcPts val="2400"/>
              </a:spcBef>
              <a:buNone/>
              <a:defRPr lang="en-US" sz="3200" spc="-20" dirty="0">
                <a:gradFill>
                  <a:gsLst>
                    <a:gs pos="5618">
                      <a:srgbClr val="353535"/>
                    </a:gs>
                    <a:gs pos="25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marL="228600" lvl="0" indent="-228600">
              <a:lnSpc>
                <a:spcPct val="110000"/>
              </a:lnSpc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9323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utcome layout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611BAE-4005-46B7-B12D-6ABB02F0D8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002" r="1135" b="16954"/>
          <a:stretch/>
        </p:blipFill>
        <p:spPr>
          <a:xfrm>
            <a:off x="0" y="-1"/>
            <a:ext cx="12961635" cy="699452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0" y="-1"/>
            <a:ext cx="5441949" cy="6994525"/>
          </a:xfrm>
          <a:prstGeom prst="rect">
            <a:avLst/>
          </a:prstGeom>
          <a:solidFill>
            <a:srgbClr val="E6E6E6">
              <a:alpha val="9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-100" normalizeH="0" baseline="0" noProof="0" dirty="0">
              <a:ln w="3175">
                <a:noFill/>
              </a:ln>
              <a:gradFill>
                <a:gsLst>
                  <a:gs pos="5833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828800"/>
            <a:ext cx="4892040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110000"/>
              </a:lnSpc>
              <a:buNone/>
              <a:defRPr sz="3200" spc="-20" baseline="0">
                <a:gradFill>
                  <a:gsLst>
                    <a:gs pos="5618">
                      <a:srgbClr val="353535"/>
                    </a:gs>
                    <a:gs pos="25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9143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utcome layout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226D16-A9CD-40D2-9EC4-3D8CD26ADB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3" b="7813"/>
          <a:stretch/>
        </p:blipFill>
        <p:spPr>
          <a:xfrm>
            <a:off x="0" y="-1"/>
            <a:ext cx="12436475" cy="6995517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0" y="-1"/>
            <a:ext cx="5441949" cy="6994525"/>
          </a:xfrm>
          <a:prstGeom prst="rect">
            <a:avLst/>
          </a:prstGeom>
          <a:solidFill>
            <a:srgbClr val="E6E6E6">
              <a:alpha val="9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-100" normalizeH="0" baseline="0" noProof="0" dirty="0">
              <a:ln w="3175">
                <a:noFill/>
              </a:ln>
              <a:gradFill>
                <a:gsLst>
                  <a:gs pos="5833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828800"/>
            <a:ext cx="4892040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110000"/>
              </a:lnSpc>
              <a:buNone/>
              <a:defRPr sz="3200" spc="-20" baseline="0">
                <a:gradFill>
                  <a:gsLst>
                    <a:gs pos="5618">
                      <a:srgbClr val="353535"/>
                    </a:gs>
                    <a:gs pos="25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0029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outcome layout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D233AC0-8F3C-41A2-96AB-8597D077BC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3" b="7813"/>
          <a:stretch/>
        </p:blipFill>
        <p:spPr>
          <a:xfrm>
            <a:off x="0" y="-1"/>
            <a:ext cx="12436475" cy="6995517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0" y="-1"/>
            <a:ext cx="5441949" cy="6994525"/>
          </a:xfrm>
          <a:prstGeom prst="rect">
            <a:avLst/>
          </a:prstGeom>
          <a:solidFill>
            <a:srgbClr val="E6E6E6">
              <a:alpha val="9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-100" normalizeH="0" baseline="0" noProof="0" dirty="0">
              <a:ln w="3175">
                <a:noFill/>
              </a:ln>
              <a:gradFill>
                <a:gsLst>
                  <a:gs pos="5833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582872"/>
            <a:ext cx="4892040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110000"/>
              </a:lnSpc>
              <a:buNone/>
              <a:defRPr sz="3200" spc="-20" baseline="0">
                <a:gradFill>
                  <a:gsLst>
                    <a:gs pos="5618">
                      <a:srgbClr val="353535"/>
                    </a:gs>
                    <a:gs pos="25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5446F4-1D9E-4A0A-8B12-7446C4D5C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7" y="1049346"/>
            <a:ext cx="4895039" cy="1292662"/>
          </a:xfrm>
        </p:spPr>
        <p:txBody>
          <a:bodyPr lIns="182880" tIns="146304" rIns="182880" bIns="146304" anchor="b">
            <a:spAutoFit/>
          </a:bodyPr>
          <a:lstStyle>
            <a:lvl1pPr>
              <a:defRPr sz="3600">
                <a:gradFill>
                  <a:gsLst>
                    <a:gs pos="19101">
                      <a:schemeClr val="accent1"/>
                    </a:gs>
                    <a:gs pos="37000">
                      <a:schemeClr val="accent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502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outcome layout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B255618-0D01-451A-90FF-85F6F9C1F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124" t="27362" r="3797" b="-10"/>
          <a:stretch/>
        </p:blipFill>
        <p:spPr>
          <a:xfrm>
            <a:off x="-1" y="-1"/>
            <a:ext cx="12436475" cy="6995517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6994525" y="-1"/>
            <a:ext cx="5441949" cy="6994525"/>
          </a:xfrm>
          <a:prstGeom prst="rect">
            <a:avLst/>
          </a:prstGeom>
          <a:solidFill>
            <a:srgbClr val="E6E6E6">
              <a:alpha val="9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-100" normalizeH="0" baseline="0" noProof="0" dirty="0">
              <a:ln w="3175">
                <a:noFill/>
              </a:ln>
              <a:gradFill>
                <a:gsLst>
                  <a:gs pos="5833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69163" y="2582872"/>
            <a:ext cx="4892040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110000"/>
              </a:lnSpc>
              <a:buNone/>
              <a:defRPr sz="3200" spc="-20" baseline="0">
                <a:gradFill>
                  <a:gsLst>
                    <a:gs pos="5618">
                      <a:srgbClr val="353535"/>
                    </a:gs>
                    <a:gs pos="25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5446F4-1D9E-4A0A-8B12-7446C4D5C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162" y="1049346"/>
            <a:ext cx="4895039" cy="1292662"/>
          </a:xfrm>
        </p:spPr>
        <p:txBody>
          <a:bodyPr lIns="182880" tIns="146304" rIns="182880" bIns="146304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102" baseline="0" dirty="0">
                <a:ln w="3175">
                  <a:noFill/>
                </a:ln>
                <a:gradFill>
                  <a:gsLst>
                    <a:gs pos="19101">
                      <a:schemeClr val="accent1"/>
                    </a:gs>
                    <a:gs pos="37000">
                      <a:schemeClr val="accent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840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outcome layout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26C218C-51D6-48EB-B9D1-489A23B1C8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955" r="13921" b="12416"/>
          <a:stretch/>
        </p:blipFill>
        <p:spPr>
          <a:xfrm>
            <a:off x="0" y="-1"/>
            <a:ext cx="12436475" cy="6995517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0" y="-1"/>
            <a:ext cx="5441949" cy="6994525"/>
          </a:xfrm>
          <a:prstGeom prst="rect">
            <a:avLst/>
          </a:prstGeom>
          <a:solidFill>
            <a:srgbClr val="E6E6E6">
              <a:alpha val="9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-100" normalizeH="0" baseline="0" noProof="0" dirty="0">
              <a:ln w="3175">
                <a:noFill/>
              </a:ln>
              <a:gradFill>
                <a:gsLst>
                  <a:gs pos="5833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582872"/>
            <a:ext cx="4892040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110000"/>
              </a:lnSpc>
              <a:buNone/>
              <a:defRPr sz="3200" spc="-20" baseline="0">
                <a:gradFill>
                  <a:gsLst>
                    <a:gs pos="5618">
                      <a:srgbClr val="353535"/>
                    </a:gs>
                    <a:gs pos="25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5446F4-1D9E-4A0A-8B12-7446C4D5C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7" y="1049346"/>
            <a:ext cx="4895039" cy="1292662"/>
          </a:xfrm>
        </p:spPr>
        <p:txBody>
          <a:bodyPr lIns="182880" tIns="146304" rIns="182880" bIns="146304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102" baseline="0" dirty="0">
                <a:ln w="3175">
                  <a:noFill/>
                </a:ln>
                <a:gradFill>
                  <a:gsLst>
                    <a:gs pos="19101">
                      <a:schemeClr val="accent1"/>
                    </a:gs>
                    <a:gs pos="37000">
                      <a:schemeClr val="accent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612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800693"/>
            <a:ext cx="9143936" cy="932563"/>
          </a:xfrm>
          <a:noFill/>
        </p:spPr>
        <p:txBody>
          <a:bodyPr lIns="146304" tIns="91440" rIns="146304" bIns="91440" anchor="b" anchorCtr="0">
            <a:spAutoFit/>
          </a:bodyPr>
          <a:lstStyle>
            <a:lvl1pPr>
              <a:defRPr sz="54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9143937" cy="6832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59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outcome layout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15">
            <a:extLst>
              <a:ext uri="{FF2B5EF4-FFF2-40B4-BE49-F238E27FC236}">
                <a16:creationId xmlns:a16="http://schemas.microsoft.com/office/drawing/2014/main" id="{9044CBC1-8E24-4523-9839-ED7434CD73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149" b="1455"/>
          <a:stretch/>
        </p:blipFill>
        <p:spPr>
          <a:xfrm>
            <a:off x="0" y="0"/>
            <a:ext cx="12435840" cy="699516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0" y="-1"/>
            <a:ext cx="5441949" cy="6994525"/>
          </a:xfrm>
          <a:prstGeom prst="rect">
            <a:avLst/>
          </a:prstGeom>
          <a:solidFill>
            <a:srgbClr val="E6E6E6">
              <a:alpha val="9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-100" normalizeH="0" baseline="0" noProof="0" dirty="0">
              <a:ln w="3175">
                <a:noFill/>
              </a:ln>
              <a:gradFill>
                <a:gsLst>
                  <a:gs pos="5833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582872"/>
            <a:ext cx="4892040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110000"/>
              </a:lnSpc>
              <a:buNone/>
              <a:defRPr sz="3200" spc="-20" baseline="0">
                <a:gradFill>
                  <a:gsLst>
                    <a:gs pos="5618">
                      <a:srgbClr val="353535"/>
                    </a:gs>
                    <a:gs pos="25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5446F4-1D9E-4A0A-8B12-7446C4D5C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7" y="1049346"/>
            <a:ext cx="4895039" cy="1292662"/>
          </a:xfrm>
        </p:spPr>
        <p:txBody>
          <a:bodyPr lIns="182880" tIns="146304" rIns="182880" bIns="146304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102" baseline="0" dirty="0">
                <a:ln w="3175">
                  <a:noFill/>
                </a:ln>
                <a:gradFill>
                  <a:gsLst>
                    <a:gs pos="19101">
                      <a:schemeClr val="accent1"/>
                    </a:gs>
                    <a:gs pos="37000">
                      <a:schemeClr val="accent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027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609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9538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92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98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53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308196"/>
          </a:xfrm>
        </p:spPr>
        <p:txBody>
          <a:bodyPr>
            <a:spAutoFit/>
          </a:bodyPr>
          <a:lstStyle>
            <a:lvl1pPr>
              <a:defRPr sz="35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223050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97262"/>
            <a:ext cx="12436475" cy="349726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28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101110" y="1558040"/>
            <a:ext cx="3878995" cy="3878445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28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34294" y="1791191"/>
            <a:ext cx="3412627" cy="341214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344724" y="1597692"/>
            <a:ext cx="6251492" cy="3685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12"/>
              </a:spcBef>
            </a:pPr>
            <a:endParaRPr lang="en-US" altLang="zh-CN" sz="3672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12"/>
              </a:spcBef>
            </a:pPr>
            <a:r>
              <a:rPr lang="zh-CN" altLang="en-US" sz="3672" b="1" ker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你微信里的文档管家</a:t>
            </a:r>
            <a:endParaRPr lang="en-US" altLang="zh-CN" sz="3672" b="1" ker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12"/>
              </a:spcBef>
            </a:pPr>
            <a:r>
              <a:rPr lang="zh-CN" altLang="en-US" sz="3672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72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12"/>
              </a:spcBef>
            </a:pPr>
            <a:r>
              <a:rPr lang="zh-CN" altLang="en-US" sz="3672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72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72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72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14656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70373"/>
            <a:ext cx="12436475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153092"/>
            <a:ext cx="12436475" cy="384143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28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33855" y="1389967"/>
            <a:ext cx="3531767" cy="3531266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28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462184" y="1389967"/>
            <a:ext cx="3531767" cy="3531266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28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728783" y="291826"/>
            <a:ext cx="8978917" cy="69529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12"/>
              </a:spcBef>
            </a:pPr>
            <a:r>
              <a:rPr lang="zh-CN" altLang="en-US" sz="3264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64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53630" y="376988"/>
            <a:ext cx="271803" cy="634431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611034" y="376988"/>
            <a:ext cx="271803" cy="634431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323371" y="1389967"/>
            <a:ext cx="3531767" cy="3531266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28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99478" y="1706388"/>
            <a:ext cx="2798207" cy="279781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690151" y="1706388"/>
            <a:ext cx="2798207" cy="279781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0635" y="1706388"/>
            <a:ext cx="2798207" cy="279781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2720" y="5241039"/>
            <a:ext cx="2834037" cy="94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4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4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4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4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4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4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937753" y="5241039"/>
            <a:ext cx="2560967" cy="94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4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4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4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795689" y="5241039"/>
            <a:ext cx="2587130" cy="94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4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4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4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282214" y="5436770"/>
            <a:ext cx="0" cy="66614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8136155" y="5436770"/>
            <a:ext cx="0" cy="66614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18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86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95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56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43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78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793300"/>
            <a:ext cx="10056812" cy="932563"/>
          </a:xfrm>
          <a:noFill/>
        </p:spPr>
        <p:txBody>
          <a:bodyPr vert="horz" wrap="square" lIns="146304" tIns="91440" rIns="146304" bIns="91440" rtlCol="0" anchor="b" anchorCtr="0">
            <a:spAutoFit/>
          </a:bodyPr>
          <a:lstStyle>
            <a:lvl1pPr>
              <a:defRPr lang="en-US" sz="5400" spc="-50" baseline="0" dirty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6832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7452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97260"/>
            <a:ext cx="10056812" cy="932563"/>
          </a:xfrm>
          <a:noFill/>
        </p:spPr>
        <p:txBody>
          <a:bodyPr vert="horz" wrap="square" lIns="146304" tIns="91440" rIns="146304" bIns="91440" rtlCol="0" anchor="b" anchorCtr="0">
            <a:spAutoFit/>
          </a:bodyPr>
          <a:lstStyle>
            <a:lvl1pPr>
              <a:defRPr lang="en-US" sz="5400" spc="-50" baseline="0" dirty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981773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44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0" r:id="rId12"/>
    <p:sldLayoutId id="2147483881" r:id="rId13"/>
    <p:sldLayoutId id="2147483882" r:id="rId14"/>
    <p:sldLayoutId id="2147483883" r:id="rId15"/>
    <p:sldLayoutId id="2147483884" r:id="rId16"/>
    <p:sldLayoutId id="2147483885" r:id="rId17"/>
    <p:sldLayoutId id="2147483886" r:id="rId18"/>
    <p:sldLayoutId id="2147483887" r:id="rId19"/>
    <p:sldLayoutId id="2147483888" r:id="rId20"/>
    <p:sldLayoutId id="2147483889" r:id="rId21"/>
    <p:sldLayoutId id="2147483890" r:id="rId22"/>
    <p:sldLayoutId id="2147483891" r:id="rId23"/>
    <p:sldLayoutId id="2147483892" r:id="rId24"/>
    <p:sldLayoutId id="2147483893" r:id="rId25"/>
    <p:sldLayoutId id="2147483894" r:id="rId2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4168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34.png"/><Relationship Id="rId7" Type="http://schemas.openxmlformats.org/officeDocument/2006/relationships/image" Target="../media/image48.png"/><Relationship Id="rId12" Type="http://schemas.openxmlformats.org/officeDocument/2006/relationships/image" Target="../media/image5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7.svg"/><Relationship Id="rId11" Type="http://schemas.openxmlformats.org/officeDocument/2006/relationships/image" Target="../media/image52.png"/><Relationship Id="rId5" Type="http://schemas.openxmlformats.org/officeDocument/2006/relationships/image" Target="../media/image36.png"/><Relationship Id="rId10" Type="http://schemas.openxmlformats.org/officeDocument/2006/relationships/image" Target="../media/image51.svg"/><Relationship Id="rId4" Type="http://schemas.openxmlformats.org/officeDocument/2006/relationships/image" Target="../media/image35.svg"/><Relationship Id="rId9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53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5.svg"/><Relationship Id="rId11" Type="http://schemas.openxmlformats.org/officeDocument/2006/relationships/image" Target="../media/image52.png"/><Relationship Id="rId5" Type="http://schemas.openxmlformats.org/officeDocument/2006/relationships/image" Target="../media/image34.png"/><Relationship Id="rId10" Type="http://schemas.openxmlformats.org/officeDocument/2006/relationships/image" Target="../media/image49.svg"/><Relationship Id="rId4" Type="http://schemas.openxmlformats.org/officeDocument/2006/relationships/image" Target="../media/image51.svg"/><Relationship Id="rId9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54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10" Type="http://schemas.openxmlformats.org/officeDocument/2006/relationships/image" Target="../media/image59.svg"/><Relationship Id="rId4" Type="http://schemas.openxmlformats.org/officeDocument/2006/relationships/image" Target="../media/image55.svg"/><Relationship Id="rId9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54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10" Type="http://schemas.openxmlformats.org/officeDocument/2006/relationships/image" Target="../media/image59.svg"/><Relationship Id="rId4" Type="http://schemas.openxmlformats.org/officeDocument/2006/relationships/image" Target="../media/image55.svg"/><Relationship Id="rId9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492554" y="5754483"/>
            <a:ext cx="1337421" cy="683200"/>
            <a:chOff x="0" y="-124799"/>
            <a:chExt cx="3496842" cy="1786305"/>
          </a:xfrm>
        </p:grpSpPr>
        <p:sp>
          <p:nvSpPr>
            <p:cNvPr id="4" name="AutoShape 4"/>
            <p:cNvSpPr/>
            <p:nvPr/>
          </p:nvSpPr>
          <p:spPr>
            <a:xfrm>
              <a:off x="0" y="20131"/>
              <a:ext cx="3496842" cy="1641375"/>
            </a:xfrm>
            <a:prstGeom prst="rect">
              <a:avLst/>
            </a:prstGeom>
            <a:solidFill>
              <a:srgbClr val="B801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00289" y="-124799"/>
              <a:ext cx="3296262" cy="1786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929"/>
                </a:lnSpc>
                <a:spcBef>
                  <a:spcPct val="0"/>
                </a:spcBef>
              </a:pPr>
              <a:r>
                <a:rPr lang="en-US" sz="4235" dirty="0">
                  <a:solidFill>
                    <a:srgbClr val="FFFFFF"/>
                  </a:solidFill>
                  <a:latin typeface="LIBRARY 3 AM" panose="02000503020000020004" pitchFamily="50" charset="0"/>
                </a:rPr>
                <a:t>Via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138456" y="2946117"/>
            <a:ext cx="4023316" cy="1102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737"/>
              </a:lnSpc>
            </a:pPr>
            <a:r>
              <a:rPr lang="zh-CN" altLang="en-US" sz="7104" spc="391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爱国主义</a:t>
            </a:r>
            <a:endParaRPr lang="en-US" sz="7104" spc="391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6BA4DEF-6F30-4B52-BC64-4B817C308217}"/>
              </a:ext>
            </a:extLst>
          </p:cNvPr>
          <p:cNvSpPr txBox="1"/>
          <p:nvPr/>
        </p:nvSpPr>
        <p:spPr>
          <a:xfrm>
            <a:off x="8504212" y="5754483"/>
            <a:ext cx="3657560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          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关键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许佳琦</a:t>
            </a:r>
            <a:endParaRPr lang="en-US" altLang="zh-CN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刘柏田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邵嘉轩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徐盛杰</a:t>
            </a:r>
            <a:endParaRPr lang="en-US" altLang="zh-CN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C2ED50E-1328-4E3B-901B-5DA85DC80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2566" y="-343176"/>
            <a:ext cx="9270772" cy="6994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4174E-6 -1.72946E-6 L 4.54174E-6 -0.0177 " pathEditMode="relative" rAng="0" ptsTypes="AA">
                                      <p:cBhvr>
                                        <p:cTn id="11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68D04-CE31-402D-B5DB-618FD5C5F200}"/>
              </a:ext>
            </a:extLst>
          </p:cNvPr>
          <p:cNvSpPr txBox="1">
            <a:spLocks/>
          </p:cNvSpPr>
          <p:nvPr/>
        </p:nvSpPr>
        <p:spPr>
          <a:xfrm>
            <a:off x="8245092" y="2936736"/>
            <a:ext cx="3017488" cy="1177568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zh-CN" altLang="en-US" sz="54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本质</a:t>
            </a:r>
          </a:p>
          <a:p>
            <a:pPr algn="ctr"/>
            <a:r>
              <a:rPr lang="zh-CN" altLang="en-US" sz="32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其实是一样的</a:t>
            </a:r>
            <a:endParaRPr lang="en-US" sz="3200" dirty="0">
              <a:gradFill>
                <a:gsLst>
                  <a:gs pos="1250">
                    <a:schemeClr val="tx2"/>
                  </a:gs>
                  <a:gs pos="100000">
                    <a:schemeClr val="tx2"/>
                  </a:gs>
                </a:gsLst>
                <a:lin ang="5400000" scaled="0"/>
              </a:gra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A85FC393-B2EF-48AC-8438-9A2E3DE667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8719" y="1102017"/>
            <a:ext cx="991183" cy="917575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83F846E6-177F-4D1B-8BB4-C238861002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63774" y="1028409"/>
            <a:ext cx="991183" cy="991183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3C28B820-3D7A-4AD6-AB83-6FE3B53ED1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2943949" y="2936737"/>
            <a:ext cx="1247435" cy="1247435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FE925A2D-AB72-4BA7-A358-45AB2E1E80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82007" y="5417481"/>
            <a:ext cx="985199" cy="985199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D1DB1B13-234B-4560-A15E-AAC21B8362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48989" y="1223644"/>
            <a:ext cx="818217" cy="81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9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7884E-6 4.66182E-6 L -3.67884E-6 0.09623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7884E-6 4.66182E-6 L -3.67884E-6 0.09623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7884E-6 4.66182E-6 L -3.67884E-6 0.09623 " pathEditMode="relative" rAng="0" ptsTypes="AA">
                                      <p:cBhvr>
                                        <p:cTn id="25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2088E-6 -4.11257E-6 L 4.62088E-6 0.09624 " pathEditMode="relative" rAng="0" ptsTypes="AA">
                                      <p:cBhvr>
                                        <p:cTn id="36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形 16">
            <a:extLst>
              <a:ext uri="{FF2B5EF4-FFF2-40B4-BE49-F238E27FC236}">
                <a16:creationId xmlns:a16="http://schemas.microsoft.com/office/drawing/2014/main" id="{B965653F-1F2C-481E-98A5-F5182CADA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82007" y="5417481"/>
            <a:ext cx="985199" cy="98519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8E74CB7-2E79-47ED-82EF-00778FBEAC3E}"/>
              </a:ext>
            </a:extLst>
          </p:cNvPr>
          <p:cNvSpPr txBox="1">
            <a:spLocks/>
          </p:cNvSpPr>
          <p:nvPr/>
        </p:nvSpPr>
        <p:spPr>
          <a:xfrm>
            <a:off x="8245092" y="2936736"/>
            <a:ext cx="3017488" cy="1177568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zh-CN" altLang="en-US" sz="54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本质</a:t>
            </a:r>
          </a:p>
          <a:p>
            <a:pPr algn="ctr"/>
            <a:r>
              <a:rPr lang="zh-CN" altLang="en-US" sz="32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其实是一样的</a:t>
            </a:r>
            <a:endParaRPr lang="en-US" sz="3200" dirty="0">
              <a:gradFill>
                <a:gsLst>
                  <a:gs pos="1250">
                    <a:schemeClr val="tx2"/>
                  </a:gs>
                  <a:gs pos="100000">
                    <a:schemeClr val="tx2"/>
                  </a:gs>
                </a:gsLst>
                <a:lin ang="5400000" scaled="0"/>
              </a:gra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D05B644E-949D-4063-994D-D73AD67A57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78719" y="1102017"/>
            <a:ext cx="991183" cy="917575"/>
          </a:xfrm>
          <a:prstGeom prst="rect">
            <a:avLst/>
          </a:prstGeom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2338E0C2-A55E-4131-86D2-4C5F461537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63774" y="1028409"/>
            <a:ext cx="991183" cy="991183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3CE25163-6CF8-453D-88B8-F7120E2EB5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2943949" y="2936737"/>
            <a:ext cx="1247435" cy="1247435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CE8E2808-1DAC-4EE0-8925-2A862BF9FC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48989" y="1223644"/>
            <a:ext cx="818217" cy="818217"/>
          </a:xfrm>
          <a:prstGeom prst="rect">
            <a:avLst/>
          </a:prstGeom>
        </p:spPr>
      </p:pic>
      <p:sp useBgFill="1">
        <p:nvSpPr>
          <p:cNvPr id="31" name="TextBox 24" descr="Systems of Intelligence">
            <a:extLst>
              <a:ext uri="{FF2B5EF4-FFF2-40B4-BE49-F238E27FC236}">
                <a16:creationId xmlns:a16="http://schemas.microsoft.com/office/drawing/2014/main" id="{5DF72565-B4CA-4436-8BA1-B843BE2DA921}"/>
              </a:ext>
            </a:extLst>
          </p:cNvPr>
          <p:cNvSpPr txBox="1"/>
          <p:nvPr/>
        </p:nvSpPr>
        <p:spPr>
          <a:xfrm>
            <a:off x="4484079" y="1970007"/>
            <a:ext cx="3498824" cy="4487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defTabSz="93274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endParaRPr lang="en-US" sz="3200" spc="-102" dirty="0">
              <a:ln w="3175"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2" name="Rectangle 1" descr="Blue background">
            <a:extLst>
              <a:ext uri="{FF2B5EF4-FFF2-40B4-BE49-F238E27FC236}">
                <a16:creationId xmlns:a16="http://schemas.microsoft.com/office/drawing/2014/main" id="{10ED7328-43D4-4FE3-AC37-A38726692300}"/>
              </a:ext>
            </a:extLst>
          </p:cNvPr>
          <p:cNvSpPr/>
          <p:nvPr/>
        </p:nvSpPr>
        <p:spPr bwMode="auto">
          <a:xfrm>
            <a:off x="0" y="-1"/>
            <a:ext cx="12435840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AE7D2F2-C42A-4648-AC0C-0B99ECE9102E}"/>
              </a:ext>
            </a:extLst>
          </p:cNvPr>
          <p:cNvSpPr txBox="1">
            <a:spLocks/>
          </p:cNvSpPr>
          <p:nvPr/>
        </p:nvSpPr>
        <p:spPr>
          <a:xfrm>
            <a:off x="304073" y="2275006"/>
            <a:ext cx="11887201" cy="187113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altLang="zh-CN" sz="6600" dirty="0">
                <a:gradFill>
                  <a:gsLst>
                    <a:gs pos="5310">
                      <a:schemeClr val="bg1"/>
                    </a:gs>
                    <a:gs pos="24779">
                      <a:schemeClr val="bg1"/>
                    </a:gs>
                  </a:gsLst>
                  <a:lin ang="5400000" scaled="0"/>
                </a:gradFill>
              </a:rPr>
              <a:t>That’s not the case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ACE71825-1D5A-4281-9A2C-05E05BA49C5C}"/>
              </a:ext>
            </a:extLst>
          </p:cNvPr>
          <p:cNvSpPr txBox="1">
            <a:spLocks/>
          </p:cNvSpPr>
          <p:nvPr/>
        </p:nvSpPr>
        <p:spPr>
          <a:xfrm>
            <a:off x="342174" y="3525419"/>
            <a:ext cx="5033256" cy="1526305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gradFill>
                  <a:gsLst>
                    <a:gs pos="5310">
                      <a:schemeClr val="bg1"/>
                    </a:gs>
                    <a:gs pos="24779">
                      <a:schemeClr val="bg1"/>
                    </a:gs>
                  </a:gsLst>
                  <a:lin ang="5400000" scaled="0"/>
                </a:gradFill>
              </a:rPr>
              <a:t>宗教主义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D5E311BC-3115-416B-8661-D3D57A29B658}"/>
              </a:ext>
            </a:extLst>
          </p:cNvPr>
          <p:cNvSpPr txBox="1">
            <a:spLocks/>
          </p:cNvSpPr>
          <p:nvPr/>
        </p:nvSpPr>
        <p:spPr>
          <a:xfrm>
            <a:off x="304073" y="1696704"/>
            <a:ext cx="2348043" cy="57830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altLang="zh-CN" sz="3600" spc="0" dirty="0">
                <a:gradFill>
                  <a:gsLst>
                    <a:gs pos="5310">
                      <a:schemeClr val="bg1"/>
                    </a:gs>
                    <a:gs pos="24779">
                      <a:schemeClr val="bg1"/>
                    </a:gs>
                  </a:gsLst>
                  <a:lin ang="5400000" scaled="0"/>
                </a:gradFill>
              </a:rPr>
              <a:t>In fact:</a:t>
            </a:r>
          </a:p>
        </p:txBody>
      </p:sp>
    </p:spTree>
    <p:extLst>
      <p:ext uri="{BB962C8B-B14F-4D97-AF65-F5344CB8AC3E}">
        <p14:creationId xmlns:p14="http://schemas.microsoft.com/office/powerpoint/2010/main" val="3493724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745E-6 3.44984E-7 L 4.6745E-6 0.25011 " pathEditMode="relative" rAng="0" ptsTypes="AA">
                                      <p:cBhvr>
                                        <p:cTn id="13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67194E-6 2.31049E-6 L 4.67194E-6 0.25011 " pathEditMode="relative" rAng="0" ptsTypes="AA">
                                      <p:cBhvr>
                                        <p:cTn id="18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49706E-7 -1.00318E-6 L -9.49706E-7 0.25011 " pathEditMode="relative" rAng="0" ptsTypes="AA">
                                      <p:cBhvr>
                                        <p:cTn id="23" dur="75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3" grpId="1"/>
      <p:bldP spid="4" grpId="0"/>
      <p:bldP spid="4" grpId="1"/>
      <p:bldP spid="37" grpId="0"/>
      <p:bldP spid="3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 descr="white background">
            <a:extLst>
              <a:ext uri="{FF2B5EF4-FFF2-40B4-BE49-F238E27FC236}">
                <a16:creationId xmlns:a16="http://schemas.microsoft.com/office/drawing/2014/main" id="{63631FD7-72C7-42A7-B001-8B18C04BDBF0}"/>
              </a:ext>
            </a:extLst>
          </p:cNvPr>
          <p:cNvSpPr/>
          <p:nvPr/>
        </p:nvSpPr>
        <p:spPr bwMode="auto">
          <a:xfrm>
            <a:off x="457200" y="2112738"/>
            <a:ext cx="11522075" cy="1867157"/>
          </a:xfrm>
          <a:prstGeom prst="roundRect">
            <a:avLst>
              <a:gd name="adj" fmla="val 14246"/>
            </a:avLst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chemeClr val="tx1">
                      <a:alpha val="49000"/>
                    </a:schemeClr>
                  </a:gs>
                  <a:gs pos="100000">
                    <a:schemeClr val="tx1">
                      <a:alpha val="49000"/>
                    </a:schemeClr>
                  </a:gs>
                </a:gsLst>
                <a:lin ang="5400000" scaled="0"/>
              </a:gradFill>
            </a:endParaRPr>
          </a:p>
        </p:txBody>
      </p:sp>
      <p:sp useBgFill="1">
        <p:nvSpPr>
          <p:cNvPr id="25" name="TextBox 24" descr="systems of intelligence">
            <a:extLst>
              <a:ext uri="{FF2B5EF4-FFF2-40B4-BE49-F238E27FC236}">
                <a16:creationId xmlns:a16="http://schemas.microsoft.com/office/drawing/2014/main" id="{EA4BBB8C-E3B7-4FC7-A260-2B7EFEFC6D3D}"/>
              </a:ext>
            </a:extLst>
          </p:cNvPr>
          <p:cNvSpPr txBox="1"/>
          <p:nvPr/>
        </p:nvSpPr>
        <p:spPr>
          <a:xfrm>
            <a:off x="4484079" y="1868604"/>
            <a:ext cx="3498824" cy="4487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defTabSz="93274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endParaRPr lang="en-US" sz="3200" spc="-102" dirty="0">
              <a:ln w="3175"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E52EB2-935A-428A-A6E8-6487D128B0F6}"/>
              </a:ext>
            </a:extLst>
          </p:cNvPr>
          <p:cNvSpPr txBox="1"/>
          <p:nvPr/>
        </p:nvSpPr>
        <p:spPr>
          <a:xfrm>
            <a:off x="4464062" y="1899096"/>
            <a:ext cx="3508350" cy="3877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 defTabSz="93274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zh-CN" altLang="en-US" sz="2800" dirty="0">
                <a:ln w="3175">
                  <a:noFill/>
                </a:ln>
                <a:gradFill>
                  <a:gsLst>
                    <a:gs pos="32240">
                      <a:schemeClr val="tx2"/>
                    </a:gs>
                    <a:gs pos="59000">
                      <a:schemeClr val="tx2"/>
                    </a:gs>
                  </a:gsLst>
                  <a:lin ang="5400000" scaled="0"/>
                </a:gradFill>
                <a:cs typeface="Segoe UI" pitchFamily="34" charset="0"/>
              </a:rPr>
              <a:t>为人 阐释 文明</a:t>
            </a:r>
            <a:endParaRPr lang="en-US" sz="2800" dirty="0">
              <a:ln w="3175">
                <a:noFill/>
              </a:ln>
              <a:gradFill>
                <a:gsLst>
                  <a:gs pos="32240">
                    <a:schemeClr val="tx2"/>
                  </a:gs>
                  <a:gs pos="59000">
                    <a:schemeClr val="tx2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8AEC8D-1AAF-4715-BA06-DB20CF01B3D6}"/>
              </a:ext>
            </a:extLst>
          </p:cNvPr>
          <p:cNvSpPr txBox="1"/>
          <p:nvPr/>
        </p:nvSpPr>
        <p:spPr>
          <a:xfrm>
            <a:off x="1829191" y="784767"/>
            <a:ext cx="8778118" cy="6093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zh-CN" altLang="en-US" sz="44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宗教主义</a:t>
            </a:r>
            <a:endParaRPr lang="en-US" sz="4400" spc="-102" dirty="0">
              <a:ln w="3175"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12" name="TextBox 38">
            <a:extLst>
              <a:ext uri="{FF2B5EF4-FFF2-40B4-BE49-F238E27FC236}">
                <a16:creationId xmlns:a16="http://schemas.microsoft.com/office/drawing/2014/main" id="{B663402F-A233-4DCA-B22A-EC7E30AE6AAE}"/>
              </a:ext>
            </a:extLst>
          </p:cNvPr>
          <p:cNvSpPr txBox="1"/>
          <p:nvPr/>
        </p:nvSpPr>
        <p:spPr>
          <a:xfrm>
            <a:off x="1189092" y="5326042"/>
            <a:ext cx="2389832" cy="4247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3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rPr>
              <a:t>国家 宗教</a:t>
            </a:r>
            <a:endParaRPr kumimoji="0" lang="en-US" sz="2400" b="0" i="0" u="none" strike="noStrike" kern="1200" cap="none" spc="30" normalizeH="0" baseline="0" noProof="0" dirty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35" name="Oval 32">
            <a:extLst>
              <a:ext uri="{FF2B5EF4-FFF2-40B4-BE49-F238E27FC236}">
                <a16:creationId xmlns:a16="http://schemas.microsoft.com/office/drawing/2014/main" id="{92B3FA25-728F-4CAF-82F2-F2E6CAD4F07D}"/>
              </a:ext>
            </a:extLst>
          </p:cNvPr>
          <p:cNvSpPr/>
          <p:nvPr/>
        </p:nvSpPr>
        <p:spPr bwMode="auto">
          <a:xfrm>
            <a:off x="1858039" y="3654937"/>
            <a:ext cx="1184853" cy="1184853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38" name="图形 37">
            <a:extLst>
              <a:ext uri="{FF2B5EF4-FFF2-40B4-BE49-F238E27FC236}">
                <a16:creationId xmlns:a16="http://schemas.microsoft.com/office/drawing/2014/main" id="{3222C8D2-8B68-44B8-892D-041A4F177C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0193" y="3867090"/>
            <a:ext cx="760546" cy="760546"/>
          </a:xfrm>
          <a:prstGeom prst="rect">
            <a:avLst/>
          </a:prstGeom>
        </p:spPr>
      </p:pic>
      <p:sp>
        <p:nvSpPr>
          <p:cNvPr id="39" name="Oval 32">
            <a:extLst>
              <a:ext uri="{FF2B5EF4-FFF2-40B4-BE49-F238E27FC236}">
                <a16:creationId xmlns:a16="http://schemas.microsoft.com/office/drawing/2014/main" id="{5C37899B-D87A-4517-88E1-452507A899AB}"/>
              </a:ext>
            </a:extLst>
          </p:cNvPr>
          <p:cNvSpPr/>
          <p:nvPr/>
        </p:nvSpPr>
        <p:spPr bwMode="auto">
          <a:xfrm>
            <a:off x="4478749" y="3683994"/>
            <a:ext cx="1184853" cy="1184853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47" name="图形 46">
            <a:extLst>
              <a:ext uri="{FF2B5EF4-FFF2-40B4-BE49-F238E27FC236}">
                <a16:creationId xmlns:a16="http://schemas.microsoft.com/office/drawing/2014/main" id="{1CB48248-0C1D-403E-B2C3-8F55D6F05E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90902" y="3845875"/>
            <a:ext cx="760546" cy="760546"/>
          </a:xfrm>
          <a:prstGeom prst="rect">
            <a:avLst/>
          </a:prstGeom>
        </p:spPr>
      </p:pic>
      <p:sp>
        <p:nvSpPr>
          <p:cNvPr id="48" name="Oval 32">
            <a:extLst>
              <a:ext uri="{FF2B5EF4-FFF2-40B4-BE49-F238E27FC236}">
                <a16:creationId xmlns:a16="http://schemas.microsoft.com/office/drawing/2014/main" id="{0378B6AA-C3C4-4461-9E3A-BAB631810099}"/>
              </a:ext>
            </a:extLst>
          </p:cNvPr>
          <p:cNvSpPr/>
          <p:nvPr/>
        </p:nvSpPr>
        <p:spPr bwMode="auto">
          <a:xfrm>
            <a:off x="9720169" y="3654938"/>
            <a:ext cx="1184853" cy="1184853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9" name="Oval 32">
            <a:extLst>
              <a:ext uri="{FF2B5EF4-FFF2-40B4-BE49-F238E27FC236}">
                <a16:creationId xmlns:a16="http://schemas.microsoft.com/office/drawing/2014/main" id="{8B9D240B-6CD0-452A-BCD1-529EE3C67B52}"/>
              </a:ext>
            </a:extLst>
          </p:cNvPr>
          <p:cNvSpPr/>
          <p:nvPr/>
        </p:nvSpPr>
        <p:spPr bwMode="auto">
          <a:xfrm>
            <a:off x="7099459" y="3654939"/>
            <a:ext cx="1184853" cy="1184853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45" name="图形 44">
            <a:extLst>
              <a:ext uri="{FF2B5EF4-FFF2-40B4-BE49-F238E27FC236}">
                <a16:creationId xmlns:a16="http://schemas.microsoft.com/office/drawing/2014/main" id="{A291145F-EA9C-4B6B-A6AE-EE7CA8F4D7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32322" y="3867090"/>
            <a:ext cx="760546" cy="760546"/>
          </a:xfrm>
          <a:prstGeom prst="rect">
            <a:avLst/>
          </a:prstGeom>
        </p:spPr>
      </p:pic>
      <p:sp>
        <p:nvSpPr>
          <p:cNvPr id="51" name="TextBox 38">
            <a:extLst>
              <a:ext uri="{FF2B5EF4-FFF2-40B4-BE49-F238E27FC236}">
                <a16:creationId xmlns:a16="http://schemas.microsoft.com/office/drawing/2014/main" id="{D411330D-0A70-4B98-B0ED-C084A2DC7331}"/>
              </a:ext>
            </a:extLst>
          </p:cNvPr>
          <p:cNvSpPr txBox="1"/>
          <p:nvPr/>
        </p:nvSpPr>
        <p:spPr>
          <a:xfrm>
            <a:off x="4202504" y="5326042"/>
            <a:ext cx="1737341" cy="4247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3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rPr>
              <a:t>先是中国人</a:t>
            </a:r>
            <a:endParaRPr kumimoji="0" lang="en-US" sz="2400" b="0" i="0" u="none" strike="noStrike" kern="1200" cap="none" spc="30" normalizeH="0" baseline="0" noProof="0" dirty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52" name="TextBox 38">
            <a:extLst>
              <a:ext uri="{FF2B5EF4-FFF2-40B4-BE49-F238E27FC236}">
                <a16:creationId xmlns:a16="http://schemas.microsoft.com/office/drawing/2014/main" id="{4A2ED129-8600-4B2D-B456-E3F0642B3F6E}"/>
              </a:ext>
            </a:extLst>
          </p:cNvPr>
          <p:cNvSpPr txBox="1"/>
          <p:nvPr/>
        </p:nvSpPr>
        <p:spPr>
          <a:xfrm>
            <a:off x="6833705" y="5326042"/>
            <a:ext cx="1737341" cy="4247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3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rPr>
              <a:t>新宗教文化</a:t>
            </a:r>
            <a:endParaRPr kumimoji="0" lang="en-US" sz="2400" b="0" i="0" u="none" strike="noStrike" kern="1200" cap="none" spc="30" normalizeH="0" baseline="0" noProof="0" dirty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pic>
        <p:nvPicPr>
          <p:cNvPr id="54" name="图形 53">
            <a:extLst>
              <a:ext uri="{FF2B5EF4-FFF2-40B4-BE49-F238E27FC236}">
                <a16:creationId xmlns:a16="http://schemas.microsoft.com/office/drawing/2014/main" id="{EFFD4E51-14C4-45A8-A2D1-602ED404FE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09948" y="3601110"/>
            <a:ext cx="1184853" cy="1184853"/>
          </a:xfrm>
          <a:prstGeom prst="rect">
            <a:avLst/>
          </a:prstGeom>
        </p:spPr>
      </p:pic>
      <p:sp>
        <p:nvSpPr>
          <p:cNvPr id="55" name="TextBox 38">
            <a:extLst>
              <a:ext uri="{FF2B5EF4-FFF2-40B4-BE49-F238E27FC236}">
                <a16:creationId xmlns:a16="http://schemas.microsoft.com/office/drawing/2014/main" id="{1385F6CD-EFB0-4B7B-9712-E493CD9940F1}"/>
              </a:ext>
            </a:extLst>
          </p:cNvPr>
          <p:cNvSpPr txBox="1"/>
          <p:nvPr/>
        </p:nvSpPr>
        <p:spPr>
          <a:xfrm>
            <a:off x="9131867" y="5326042"/>
            <a:ext cx="2389832" cy="4247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3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rPr>
              <a:t>国家至上</a:t>
            </a:r>
            <a:endParaRPr kumimoji="0" lang="en-US" sz="2400" b="0" i="0" u="none" strike="noStrike" kern="1200" cap="none" spc="30" normalizeH="0" baseline="0" noProof="0" dirty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615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2288E-6 L 0 0.09623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2.46028E-6 L 0 0.09623 " pathEditMode="relative" rAng="0" ptsTypes="AA">
                                      <p:cBhvr>
                                        <p:cTn id="17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7.14833E-7 -4.7163E-6 L -7.14833E-7 0.09624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14833E-7 -4.7163E-6 L -7.14833E-7 0.09624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14833E-7 -4.7163E-6 L -7.14833E-7 0.09624 " pathEditMode="relative" rAng="0" ptsTypes="AA">
                                      <p:cBhvr>
                                        <p:cTn id="34" dur="7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4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78708E-8 -4.7163E-6 L 1.78708E-8 0.0962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4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14833E-7 -4.7163E-6 L -7.14833E-7 0.09624 " pathEditMode="relative" rAng="0" ptsTypes="AA">
                                      <p:cBhvr>
                                        <p:cTn id="46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14833E-7 -4.7163E-6 L -7.14833E-7 0.0962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4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54455E-6 -4.7163E-6 L -1.54455E-6 0.09624 " pathEditMode="relative" rAng="0" ptsTypes="AA">
                                      <p:cBhvr>
                                        <p:cTn id="58" dur="70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4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6342E-6 -4.7163E-6 L -4.86342E-6 0.09624 " pathEditMode="relative" rAng="0" ptsTypes="AA">
                                      <p:cBhvr>
                                        <p:cTn id="63" dur="7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4455E-6 1.04403E-7 L -1.54455E-6 0.09623 " pathEditMode="relative" rAng="0" ptsTypes="AA">
                                      <p:cBhvr>
                                        <p:cTn id="68" dur="70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4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86342E-6 -4.7163E-6 L -4.86342E-6 0.09624 " pathEditMode="relative" rAng="0" ptsTypes="AA">
                                      <p:cBhvr>
                                        <p:cTn id="75" dur="70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7.14833E-7 -4.7163E-6 L -7.14833E-7 0.09624 " pathEditMode="relative" rAng="0" ptsTypes="AA">
                                      <p:cBhvr>
                                        <p:cTn id="80" dur="7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97498E-6 3.35452E-6 L 3.97498E-6 0.09623 " pathEditMode="relative" rAng="0" ptsTypes="AA">
                                      <p:cBhvr>
                                        <p:cTn id="85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  <p:bldP spid="2" grpId="1"/>
      <p:bldP spid="19" grpId="0"/>
      <p:bldP spid="19" grpId="1"/>
      <p:bldP spid="12" grpId="0"/>
      <p:bldP spid="12" grpId="1"/>
      <p:bldP spid="35" grpId="0" animBg="1"/>
      <p:bldP spid="35" grpId="1" animBg="1"/>
      <p:bldP spid="39" grpId="0" animBg="1"/>
      <p:bldP spid="39" grpId="1" animBg="1"/>
      <p:bldP spid="48" grpId="0" animBg="1"/>
      <p:bldP spid="48" grpId="1" animBg="1"/>
      <p:bldP spid="49" grpId="0" animBg="1"/>
      <p:bldP spid="49" grpId="1" animBg="1"/>
      <p:bldP spid="51" grpId="0"/>
      <p:bldP spid="51" grpId="1"/>
      <p:bldP spid="52" grpId="0"/>
      <p:bldP spid="52" grpId="1"/>
      <p:bldP spid="55" grpId="0"/>
      <p:bldP spid="5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2" descr="white background">
            <a:extLst>
              <a:ext uri="{FF2B5EF4-FFF2-40B4-BE49-F238E27FC236}">
                <a16:creationId xmlns:a16="http://schemas.microsoft.com/office/drawing/2014/main" id="{33502755-82A9-4FB0-B3DD-3ABFBFF87092}"/>
              </a:ext>
            </a:extLst>
          </p:cNvPr>
          <p:cNvSpPr/>
          <p:nvPr/>
        </p:nvSpPr>
        <p:spPr bwMode="auto">
          <a:xfrm>
            <a:off x="457200" y="2112738"/>
            <a:ext cx="11522075" cy="1867157"/>
          </a:xfrm>
          <a:prstGeom prst="roundRect">
            <a:avLst>
              <a:gd name="adj" fmla="val 14246"/>
            </a:avLst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chemeClr val="tx1">
                      <a:alpha val="49000"/>
                    </a:schemeClr>
                  </a:gs>
                  <a:gs pos="100000">
                    <a:schemeClr val="tx1">
                      <a:alpha val="49000"/>
                    </a:schemeClr>
                  </a:gs>
                </a:gsLst>
                <a:lin ang="5400000" scaled="0"/>
              </a:gradFill>
            </a:endParaRPr>
          </a:p>
        </p:txBody>
      </p:sp>
      <p:sp useBgFill="1">
        <p:nvSpPr>
          <p:cNvPr id="13" name="TextBox 24" descr="systems of intelligence">
            <a:extLst>
              <a:ext uri="{FF2B5EF4-FFF2-40B4-BE49-F238E27FC236}">
                <a16:creationId xmlns:a16="http://schemas.microsoft.com/office/drawing/2014/main" id="{AC0F75BC-00BC-4E32-AD7E-F560D5FD9F26}"/>
              </a:ext>
            </a:extLst>
          </p:cNvPr>
          <p:cNvSpPr txBox="1"/>
          <p:nvPr/>
        </p:nvSpPr>
        <p:spPr>
          <a:xfrm>
            <a:off x="4484079" y="1868604"/>
            <a:ext cx="3498824" cy="4487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defTabSz="93274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endParaRPr lang="en-US" sz="3200" spc="-102" dirty="0">
              <a:ln w="3175"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74364B76-9B49-414C-80DE-773BBDEB187E}"/>
              </a:ext>
            </a:extLst>
          </p:cNvPr>
          <p:cNvSpPr txBox="1"/>
          <p:nvPr/>
        </p:nvSpPr>
        <p:spPr>
          <a:xfrm>
            <a:off x="4464062" y="1899096"/>
            <a:ext cx="3508350" cy="3877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 defTabSz="93274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zh-CN" altLang="en-US" sz="2800" dirty="0">
                <a:ln w="3175">
                  <a:noFill/>
                </a:ln>
                <a:gradFill>
                  <a:gsLst>
                    <a:gs pos="32240">
                      <a:schemeClr val="tx2"/>
                    </a:gs>
                    <a:gs pos="59000">
                      <a:schemeClr val="tx2"/>
                    </a:gs>
                  </a:gsLst>
                  <a:lin ang="5400000" scaled="0"/>
                </a:gradFill>
                <a:cs typeface="Segoe UI" pitchFamily="34" charset="0"/>
              </a:rPr>
              <a:t>为人 阐释 文明</a:t>
            </a:r>
            <a:endParaRPr lang="en-US" sz="2800" dirty="0">
              <a:ln w="3175">
                <a:noFill/>
              </a:ln>
              <a:gradFill>
                <a:gsLst>
                  <a:gs pos="32240">
                    <a:schemeClr val="tx2"/>
                  </a:gs>
                  <a:gs pos="59000">
                    <a:schemeClr val="tx2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5" name="TextBox 18">
            <a:extLst>
              <a:ext uri="{FF2B5EF4-FFF2-40B4-BE49-F238E27FC236}">
                <a16:creationId xmlns:a16="http://schemas.microsoft.com/office/drawing/2014/main" id="{8F13AF56-55B9-4A89-824B-887365C0F66F}"/>
              </a:ext>
            </a:extLst>
          </p:cNvPr>
          <p:cNvSpPr txBox="1"/>
          <p:nvPr/>
        </p:nvSpPr>
        <p:spPr>
          <a:xfrm>
            <a:off x="1829191" y="784767"/>
            <a:ext cx="8778118" cy="6093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zh-CN" altLang="en-US" sz="44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宗教主义</a:t>
            </a:r>
            <a:endParaRPr lang="en-US" sz="4400" spc="-102" dirty="0">
              <a:ln w="3175"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16" name="TextBox 38">
            <a:extLst>
              <a:ext uri="{FF2B5EF4-FFF2-40B4-BE49-F238E27FC236}">
                <a16:creationId xmlns:a16="http://schemas.microsoft.com/office/drawing/2014/main" id="{4D0C6F2D-FD90-4E12-8EAB-1B954A82FCA0}"/>
              </a:ext>
            </a:extLst>
          </p:cNvPr>
          <p:cNvSpPr txBox="1"/>
          <p:nvPr/>
        </p:nvSpPr>
        <p:spPr>
          <a:xfrm>
            <a:off x="1189092" y="5326042"/>
            <a:ext cx="2389832" cy="4247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3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rPr>
              <a:t>国家 宗教</a:t>
            </a:r>
            <a:endParaRPr kumimoji="0" lang="en-US" sz="2400" b="0" i="0" u="none" strike="noStrike" kern="1200" cap="none" spc="30" normalizeH="0" baseline="0" noProof="0" dirty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17" name="Oval 32">
            <a:extLst>
              <a:ext uri="{FF2B5EF4-FFF2-40B4-BE49-F238E27FC236}">
                <a16:creationId xmlns:a16="http://schemas.microsoft.com/office/drawing/2014/main" id="{3AA83DF9-23C1-4379-A1D6-E49D4E3B4C8F}"/>
              </a:ext>
            </a:extLst>
          </p:cNvPr>
          <p:cNvSpPr/>
          <p:nvPr/>
        </p:nvSpPr>
        <p:spPr bwMode="auto">
          <a:xfrm>
            <a:off x="1858039" y="3654937"/>
            <a:ext cx="1184853" cy="1184853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18" name="图形 17">
            <a:extLst>
              <a:ext uri="{FF2B5EF4-FFF2-40B4-BE49-F238E27FC236}">
                <a16:creationId xmlns:a16="http://schemas.microsoft.com/office/drawing/2014/main" id="{F4F9B1B2-A7FF-445C-9210-B22C1657A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0193" y="3867090"/>
            <a:ext cx="760546" cy="760546"/>
          </a:xfrm>
          <a:prstGeom prst="rect">
            <a:avLst/>
          </a:prstGeom>
        </p:spPr>
      </p:pic>
      <p:sp>
        <p:nvSpPr>
          <p:cNvPr id="19" name="Oval 32">
            <a:extLst>
              <a:ext uri="{FF2B5EF4-FFF2-40B4-BE49-F238E27FC236}">
                <a16:creationId xmlns:a16="http://schemas.microsoft.com/office/drawing/2014/main" id="{B7991A3D-209C-413C-9764-C954FEF82EC9}"/>
              </a:ext>
            </a:extLst>
          </p:cNvPr>
          <p:cNvSpPr/>
          <p:nvPr/>
        </p:nvSpPr>
        <p:spPr bwMode="auto">
          <a:xfrm>
            <a:off x="4478749" y="3683994"/>
            <a:ext cx="1184853" cy="1184853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20" name="图形 19">
            <a:extLst>
              <a:ext uri="{FF2B5EF4-FFF2-40B4-BE49-F238E27FC236}">
                <a16:creationId xmlns:a16="http://schemas.microsoft.com/office/drawing/2014/main" id="{3A44A9DA-FFDB-4682-A965-A270AD603D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90902" y="3845875"/>
            <a:ext cx="760546" cy="760546"/>
          </a:xfrm>
          <a:prstGeom prst="rect">
            <a:avLst/>
          </a:prstGeom>
        </p:spPr>
      </p:pic>
      <p:sp>
        <p:nvSpPr>
          <p:cNvPr id="21" name="Oval 32">
            <a:extLst>
              <a:ext uri="{FF2B5EF4-FFF2-40B4-BE49-F238E27FC236}">
                <a16:creationId xmlns:a16="http://schemas.microsoft.com/office/drawing/2014/main" id="{E1EC4778-C102-4E63-94C9-44D65042A9C6}"/>
              </a:ext>
            </a:extLst>
          </p:cNvPr>
          <p:cNvSpPr/>
          <p:nvPr/>
        </p:nvSpPr>
        <p:spPr bwMode="auto">
          <a:xfrm>
            <a:off x="9720169" y="3654938"/>
            <a:ext cx="1184853" cy="1184853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2" name="Oval 32">
            <a:extLst>
              <a:ext uri="{FF2B5EF4-FFF2-40B4-BE49-F238E27FC236}">
                <a16:creationId xmlns:a16="http://schemas.microsoft.com/office/drawing/2014/main" id="{0A040B75-4EC4-4746-AE4B-FFC91CD9AA7C}"/>
              </a:ext>
            </a:extLst>
          </p:cNvPr>
          <p:cNvSpPr/>
          <p:nvPr/>
        </p:nvSpPr>
        <p:spPr bwMode="auto">
          <a:xfrm>
            <a:off x="7099459" y="3654939"/>
            <a:ext cx="1184853" cy="1184853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23" name="图形 22">
            <a:extLst>
              <a:ext uri="{FF2B5EF4-FFF2-40B4-BE49-F238E27FC236}">
                <a16:creationId xmlns:a16="http://schemas.microsoft.com/office/drawing/2014/main" id="{E0C87086-A0E7-4EC3-AD78-B0C4EC7A7C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6510" y="3853418"/>
            <a:ext cx="760546" cy="760546"/>
          </a:xfrm>
          <a:prstGeom prst="rect">
            <a:avLst/>
          </a:prstGeom>
        </p:spPr>
      </p:pic>
      <p:sp>
        <p:nvSpPr>
          <p:cNvPr id="24" name="TextBox 38">
            <a:extLst>
              <a:ext uri="{FF2B5EF4-FFF2-40B4-BE49-F238E27FC236}">
                <a16:creationId xmlns:a16="http://schemas.microsoft.com/office/drawing/2014/main" id="{2910431A-1353-48A7-8AA0-D934C67A0060}"/>
              </a:ext>
            </a:extLst>
          </p:cNvPr>
          <p:cNvSpPr txBox="1"/>
          <p:nvPr/>
        </p:nvSpPr>
        <p:spPr>
          <a:xfrm>
            <a:off x="4202504" y="5326042"/>
            <a:ext cx="1737341" cy="4247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3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rPr>
              <a:t>先是中国人</a:t>
            </a:r>
            <a:endParaRPr kumimoji="0" lang="en-US" sz="2400" b="0" i="0" u="none" strike="noStrike" kern="1200" cap="none" spc="30" normalizeH="0" baseline="0" noProof="0" dirty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25" name="TextBox 38">
            <a:extLst>
              <a:ext uri="{FF2B5EF4-FFF2-40B4-BE49-F238E27FC236}">
                <a16:creationId xmlns:a16="http://schemas.microsoft.com/office/drawing/2014/main" id="{3C8E0136-B556-473E-8532-C5C7A168EEE7}"/>
              </a:ext>
            </a:extLst>
          </p:cNvPr>
          <p:cNvSpPr txBox="1"/>
          <p:nvPr/>
        </p:nvSpPr>
        <p:spPr>
          <a:xfrm>
            <a:off x="6833705" y="5326042"/>
            <a:ext cx="1737341" cy="4247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3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rPr>
              <a:t>新宗教文化</a:t>
            </a:r>
            <a:endParaRPr kumimoji="0" lang="en-US" sz="2400" b="0" i="0" u="none" strike="noStrike" kern="1200" cap="none" spc="30" normalizeH="0" baseline="0" noProof="0" dirty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pic>
        <p:nvPicPr>
          <p:cNvPr id="26" name="图形 25">
            <a:extLst>
              <a:ext uri="{FF2B5EF4-FFF2-40B4-BE49-F238E27FC236}">
                <a16:creationId xmlns:a16="http://schemas.microsoft.com/office/drawing/2014/main" id="{8CA1FD47-C31B-4EEF-A168-ADB945F5B6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09948" y="3685476"/>
            <a:ext cx="1184853" cy="1184853"/>
          </a:xfrm>
          <a:prstGeom prst="rect">
            <a:avLst/>
          </a:prstGeom>
        </p:spPr>
      </p:pic>
      <p:sp>
        <p:nvSpPr>
          <p:cNvPr id="27" name="TextBox 38">
            <a:extLst>
              <a:ext uri="{FF2B5EF4-FFF2-40B4-BE49-F238E27FC236}">
                <a16:creationId xmlns:a16="http://schemas.microsoft.com/office/drawing/2014/main" id="{EBF3A83C-BF6D-458C-82C5-9A319D73213C}"/>
              </a:ext>
            </a:extLst>
          </p:cNvPr>
          <p:cNvSpPr txBox="1"/>
          <p:nvPr/>
        </p:nvSpPr>
        <p:spPr>
          <a:xfrm>
            <a:off x="9131867" y="5326042"/>
            <a:ext cx="2389832" cy="4247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3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rPr>
              <a:t>国家至上</a:t>
            </a:r>
            <a:endParaRPr kumimoji="0" lang="en-US" sz="2400" b="0" i="0" u="none" strike="noStrike" kern="1200" cap="none" spc="30" normalizeH="0" baseline="0" noProof="0" dirty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2" name="Rectangle 1" descr="blue background">
            <a:extLst>
              <a:ext uri="{FF2B5EF4-FFF2-40B4-BE49-F238E27FC236}">
                <a16:creationId xmlns:a16="http://schemas.microsoft.com/office/drawing/2014/main" id="{10ED7328-43D4-4FE3-AC37-A38726692300}"/>
              </a:ext>
            </a:extLst>
          </p:cNvPr>
          <p:cNvSpPr/>
          <p:nvPr/>
        </p:nvSpPr>
        <p:spPr bwMode="auto">
          <a:xfrm>
            <a:off x="0" y="0"/>
            <a:ext cx="12435840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AE7D2F2-C42A-4648-AC0C-0B99ECE9102E}"/>
              </a:ext>
            </a:extLst>
          </p:cNvPr>
          <p:cNvSpPr txBox="1">
            <a:spLocks/>
          </p:cNvSpPr>
          <p:nvPr/>
        </p:nvSpPr>
        <p:spPr>
          <a:xfrm>
            <a:off x="207100" y="2437894"/>
            <a:ext cx="11887201" cy="187113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altLang="zh-CN" sz="6600" dirty="0">
                <a:gradFill>
                  <a:gsLst>
                    <a:gs pos="5310">
                      <a:schemeClr val="bg1"/>
                    </a:gs>
                    <a:gs pos="24779">
                      <a:schemeClr val="bg1"/>
                    </a:gs>
                  </a:gsLst>
                  <a:lin ang="5400000" scaled="0"/>
                </a:gradFill>
              </a:rPr>
              <a:t>That’s not the case</a:t>
            </a:r>
          </a:p>
          <a:p>
            <a:endParaRPr lang="en-US" sz="6600" dirty="0">
              <a:gradFill>
                <a:gsLst>
                  <a:gs pos="5310">
                    <a:schemeClr val="bg1"/>
                  </a:gs>
                  <a:gs pos="24779">
                    <a:schemeClr val="bg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ACE71825-1D5A-4281-9A2C-05E05BA49C5C}"/>
              </a:ext>
            </a:extLst>
          </p:cNvPr>
          <p:cNvSpPr txBox="1">
            <a:spLocks/>
          </p:cNvSpPr>
          <p:nvPr/>
        </p:nvSpPr>
        <p:spPr>
          <a:xfrm>
            <a:off x="342174" y="3525419"/>
            <a:ext cx="5235990" cy="977671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gradFill>
                  <a:gsLst>
                    <a:gs pos="5310">
                      <a:schemeClr val="bg1"/>
                    </a:gs>
                    <a:gs pos="24779">
                      <a:schemeClr val="bg1"/>
                    </a:gs>
                  </a:gsLst>
                  <a:lin ang="5400000" scaled="0"/>
                </a:gradFill>
              </a:rPr>
              <a:t>别国文化</a:t>
            </a:r>
            <a:endParaRPr lang="en-US" altLang="zh-CN" dirty="0">
              <a:gradFill>
                <a:gsLst>
                  <a:gs pos="5310">
                    <a:schemeClr val="bg1"/>
                  </a:gs>
                  <a:gs pos="24779">
                    <a:schemeClr val="bg1"/>
                  </a:gs>
                </a:gsLst>
                <a:lin ang="5400000" scaled="0"/>
              </a:gradFill>
            </a:endParaRP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67B9D93B-8AA5-497A-8393-E8D8CCFA7D78}"/>
              </a:ext>
            </a:extLst>
          </p:cNvPr>
          <p:cNvSpPr txBox="1">
            <a:spLocks/>
          </p:cNvSpPr>
          <p:nvPr/>
        </p:nvSpPr>
        <p:spPr>
          <a:xfrm>
            <a:off x="304073" y="1696704"/>
            <a:ext cx="11887201" cy="187113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600" spc="0" dirty="0">
                <a:gradFill>
                  <a:gsLst>
                    <a:gs pos="5310">
                      <a:schemeClr val="bg1"/>
                    </a:gs>
                    <a:gs pos="24779">
                      <a:schemeClr val="bg1"/>
                    </a:gs>
                  </a:gsLst>
                  <a:lin ang="5400000" scaled="0"/>
                </a:gradFill>
                <a:cs typeface="+mn-cs"/>
              </a:rPr>
              <a:t>I</a:t>
            </a:r>
            <a:r>
              <a:rPr lang="en-US" altLang="zh-CN" sz="3600" spc="0" dirty="0">
                <a:gradFill>
                  <a:gsLst>
                    <a:gs pos="5310">
                      <a:schemeClr val="bg1"/>
                    </a:gs>
                    <a:gs pos="24779">
                      <a:schemeClr val="bg1"/>
                    </a:gs>
                  </a:gsLst>
                  <a:lin ang="5400000" scaled="0"/>
                </a:gradFill>
                <a:cs typeface="+mn-cs"/>
              </a:rPr>
              <a:t>n fact:</a:t>
            </a:r>
            <a:endParaRPr lang="en-US" sz="3600" spc="0" dirty="0">
              <a:gradFill>
                <a:gsLst>
                  <a:gs pos="5310">
                    <a:schemeClr val="bg1"/>
                  </a:gs>
                  <a:gs pos="24779">
                    <a:schemeClr val="bg1"/>
                  </a:gs>
                </a:gsLst>
                <a:lin ang="5400000" scaled="0"/>
              </a:gra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891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0544E-6 3.13209E-6 L -1.10544E-6 0.25011 " pathEditMode="relative" rAng="0" ptsTypes="AA">
                                      <p:cBhvr>
                                        <p:cTn id="13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84555E-6 -1.36178E-8 L -4.84555E-6 0.25011 " pathEditMode="relative" rAng="0" ptsTypes="AA">
                                      <p:cBhvr>
                                        <p:cTn id="18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745E-6 4.96142E-6 L 4.6745E-6 0.25011 " pathEditMode="relative" rAng="0" ptsTypes="AA">
                                      <p:cBhvr>
                                        <p:cTn id="23" dur="75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3" grpId="1"/>
      <p:bldP spid="4" grpId="0"/>
      <p:bldP spid="4" grpId="1"/>
      <p:bldP spid="71" grpId="0"/>
      <p:bldP spid="71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MS cloud text">
            <a:extLst>
              <a:ext uri="{FF2B5EF4-FFF2-40B4-BE49-F238E27FC236}">
                <a16:creationId xmlns:a16="http://schemas.microsoft.com/office/drawing/2014/main" id="{F343ACD1-DF6E-4331-81E1-D696633C6DC0}"/>
              </a:ext>
            </a:extLst>
          </p:cNvPr>
          <p:cNvSpPr txBox="1">
            <a:spLocks/>
          </p:cNvSpPr>
          <p:nvPr/>
        </p:nvSpPr>
        <p:spPr>
          <a:xfrm>
            <a:off x="3546426" y="2647359"/>
            <a:ext cx="5381490" cy="125154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93274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spc="-102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Multiculturalism</a:t>
            </a:r>
          </a:p>
        </p:txBody>
      </p:sp>
      <p:cxnSp>
        <p:nvCxnSpPr>
          <p:cNvPr id="370" name="Straight Connector 369" descr="connector line"/>
          <p:cNvCxnSpPr>
            <a:cxnSpLocks/>
          </p:cNvCxnSpPr>
          <p:nvPr/>
        </p:nvCxnSpPr>
        <p:spPr>
          <a:xfrm flipH="1" flipV="1">
            <a:off x="6070600" y="-321733"/>
            <a:ext cx="110067" cy="1270000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4" name="Straight Connector 363" descr="connector line"/>
          <p:cNvCxnSpPr>
            <a:cxnSpLocks/>
          </p:cNvCxnSpPr>
          <p:nvPr/>
        </p:nvCxnSpPr>
        <p:spPr>
          <a:xfrm>
            <a:off x="9618133" y="2175933"/>
            <a:ext cx="1828800" cy="1337734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0" name="Straight Connector 359" descr="connector line"/>
          <p:cNvCxnSpPr>
            <a:cxnSpLocks/>
          </p:cNvCxnSpPr>
          <p:nvPr/>
        </p:nvCxnSpPr>
        <p:spPr>
          <a:xfrm>
            <a:off x="2506133" y="2091267"/>
            <a:ext cx="706967" cy="855133"/>
          </a:xfrm>
          <a:prstGeom prst="line">
            <a:avLst/>
          </a:prstGeom>
          <a:ln w="222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 descr="connector line"/>
          <p:cNvCxnSpPr>
            <a:cxnSpLocks/>
          </p:cNvCxnSpPr>
          <p:nvPr/>
        </p:nvCxnSpPr>
        <p:spPr>
          <a:xfrm>
            <a:off x="1405467" y="6043083"/>
            <a:ext cx="118533" cy="1111250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5" name="Straight Connector 354" descr="connector line"/>
          <p:cNvCxnSpPr>
            <a:cxnSpLocks/>
          </p:cNvCxnSpPr>
          <p:nvPr/>
        </p:nvCxnSpPr>
        <p:spPr>
          <a:xfrm flipH="1" flipV="1">
            <a:off x="-38100" y="5643033"/>
            <a:ext cx="1430868" cy="406400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0" name="Straight Connector 349" descr="connector line"/>
          <p:cNvCxnSpPr/>
          <p:nvPr/>
        </p:nvCxnSpPr>
        <p:spPr>
          <a:xfrm>
            <a:off x="11805791" y="1679405"/>
            <a:ext cx="784142" cy="430331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5" name="Straight Connector 344" descr="connector line"/>
          <p:cNvCxnSpPr>
            <a:cxnSpLocks/>
          </p:cNvCxnSpPr>
          <p:nvPr/>
        </p:nvCxnSpPr>
        <p:spPr>
          <a:xfrm>
            <a:off x="11391900" y="461433"/>
            <a:ext cx="414867" cy="1202267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Straight Connector 11" descr="connector line"/>
          <p:cNvCxnSpPr>
            <a:cxnSpLocks/>
          </p:cNvCxnSpPr>
          <p:nvPr/>
        </p:nvCxnSpPr>
        <p:spPr>
          <a:xfrm flipH="1" flipV="1">
            <a:off x="833967" y="1841500"/>
            <a:ext cx="1714501" cy="287868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Connector 13" descr="connector line"/>
          <p:cNvCxnSpPr>
            <a:cxnSpLocks/>
          </p:cNvCxnSpPr>
          <p:nvPr/>
        </p:nvCxnSpPr>
        <p:spPr>
          <a:xfrm flipV="1">
            <a:off x="833967" y="685800"/>
            <a:ext cx="1761066" cy="1151468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 descr="connector line"/>
          <p:cNvCxnSpPr>
            <a:cxnSpLocks/>
          </p:cNvCxnSpPr>
          <p:nvPr/>
        </p:nvCxnSpPr>
        <p:spPr>
          <a:xfrm flipV="1">
            <a:off x="2583614" y="685800"/>
            <a:ext cx="1918536" cy="8318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Straight Connector 24" descr="connector line"/>
          <p:cNvCxnSpPr>
            <a:cxnSpLocks/>
          </p:cNvCxnSpPr>
          <p:nvPr/>
        </p:nvCxnSpPr>
        <p:spPr>
          <a:xfrm flipV="1">
            <a:off x="4489450" y="-6349"/>
            <a:ext cx="355600" cy="692149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Straight Connector 27" descr="connector line"/>
          <p:cNvCxnSpPr>
            <a:cxnSpLocks/>
          </p:cNvCxnSpPr>
          <p:nvPr/>
        </p:nvCxnSpPr>
        <p:spPr>
          <a:xfrm flipV="1">
            <a:off x="10083800" y="467360"/>
            <a:ext cx="1305560" cy="533400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1" name="Straight Connector 270" descr="connector line"/>
          <p:cNvCxnSpPr>
            <a:cxnSpLocks/>
          </p:cNvCxnSpPr>
          <p:nvPr/>
        </p:nvCxnSpPr>
        <p:spPr>
          <a:xfrm flipH="1" flipV="1">
            <a:off x="8651240" y="477520"/>
            <a:ext cx="1412240" cy="538480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5" name="Straight Connector 274" descr="connector line"/>
          <p:cNvCxnSpPr>
            <a:cxnSpLocks/>
          </p:cNvCxnSpPr>
          <p:nvPr/>
        </p:nvCxnSpPr>
        <p:spPr>
          <a:xfrm flipV="1">
            <a:off x="11394440" y="-50800"/>
            <a:ext cx="213360" cy="538480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8" name="Straight Connector 277" descr="connector line"/>
          <p:cNvCxnSpPr>
            <a:cxnSpLocks/>
          </p:cNvCxnSpPr>
          <p:nvPr/>
        </p:nvCxnSpPr>
        <p:spPr>
          <a:xfrm flipH="1">
            <a:off x="7853680" y="487680"/>
            <a:ext cx="807721" cy="1356360"/>
          </a:xfrm>
          <a:prstGeom prst="line">
            <a:avLst/>
          </a:prstGeom>
          <a:ln w="222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 descr="connector line"/>
          <p:cNvCxnSpPr>
            <a:cxnSpLocks/>
          </p:cNvCxnSpPr>
          <p:nvPr/>
        </p:nvCxnSpPr>
        <p:spPr>
          <a:xfrm flipV="1">
            <a:off x="5490633" y="1031222"/>
            <a:ext cx="711572" cy="1140478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5" name="Straight Connector 284" descr="connector line"/>
          <p:cNvCxnSpPr>
            <a:cxnSpLocks/>
          </p:cNvCxnSpPr>
          <p:nvPr/>
        </p:nvCxnSpPr>
        <p:spPr>
          <a:xfrm>
            <a:off x="9635067" y="5039783"/>
            <a:ext cx="531283" cy="1464734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5" name="Straight Connector 64" descr="connector line"/>
          <p:cNvCxnSpPr>
            <a:cxnSpLocks/>
          </p:cNvCxnSpPr>
          <p:nvPr/>
        </p:nvCxnSpPr>
        <p:spPr>
          <a:xfrm flipV="1">
            <a:off x="10168467" y="5717117"/>
            <a:ext cx="1248833" cy="793752"/>
          </a:xfrm>
          <a:prstGeom prst="line">
            <a:avLst/>
          </a:prstGeom>
          <a:noFill/>
          <a:ln w="15875">
            <a:solidFill>
              <a:srgbClr val="353535">
                <a:alpha val="40000"/>
              </a:srgb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0" name="Straight Connector 69" descr="connector line"/>
          <p:cNvCxnSpPr>
            <a:cxnSpLocks/>
          </p:cNvCxnSpPr>
          <p:nvPr/>
        </p:nvCxnSpPr>
        <p:spPr>
          <a:xfrm flipV="1">
            <a:off x="8010525" y="5021225"/>
            <a:ext cx="1651949" cy="12563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4" name="Straight Connector 73" descr="connector line"/>
          <p:cNvCxnSpPr>
            <a:cxnSpLocks/>
          </p:cNvCxnSpPr>
          <p:nvPr/>
        </p:nvCxnSpPr>
        <p:spPr>
          <a:xfrm>
            <a:off x="11408833" y="5736167"/>
            <a:ext cx="1025122" cy="127305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1" name="Straight Connector 80" descr="connector line"/>
          <p:cNvCxnSpPr>
            <a:cxnSpLocks/>
          </p:cNvCxnSpPr>
          <p:nvPr/>
        </p:nvCxnSpPr>
        <p:spPr>
          <a:xfrm flipV="1">
            <a:off x="944880" y="3581400"/>
            <a:ext cx="1529080" cy="609600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5" name="Straight Connector 84" descr="connector line"/>
          <p:cNvCxnSpPr>
            <a:cxnSpLocks/>
          </p:cNvCxnSpPr>
          <p:nvPr/>
        </p:nvCxnSpPr>
        <p:spPr>
          <a:xfrm flipH="1">
            <a:off x="2413001" y="3550920"/>
            <a:ext cx="66039" cy="1463040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0" name="Straight Connector 89" descr="connector line"/>
          <p:cNvCxnSpPr>
            <a:cxnSpLocks/>
          </p:cNvCxnSpPr>
          <p:nvPr/>
        </p:nvCxnSpPr>
        <p:spPr>
          <a:xfrm flipH="1">
            <a:off x="9587061" y="1016000"/>
            <a:ext cx="500972" cy="1095604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" name="Straight Connector 92" descr="connector line"/>
          <p:cNvCxnSpPr>
            <a:cxnSpLocks/>
          </p:cNvCxnSpPr>
          <p:nvPr/>
        </p:nvCxnSpPr>
        <p:spPr>
          <a:xfrm>
            <a:off x="6202205" y="1031222"/>
            <a:ext cx="1651475" cy="817898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0" name="Straight Connector 99" descr="connector line"/>
          <p:cNvCxnSpPr>
            <a:cxnSpLocks/>
          </p:cNvCxnSpPr>
          <p:nvPr/>
        </p:nvCxnSpPr>
        <p:spPr>
          <a:xfrm flipH="1" flipV="1">
            <a:off x="8205789" y="-128970"/>
            <a:ext cx="465136" cy="614745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6" name="Straight Connector 115" descr="connector line"/>
          <p:cNvCxnSpPr>
            <a:cxnSpLocks/>
          </p:cNvCxnSpPr>
          <p:nvPr/>
        </p:nvCxnSpPr>
        <p:spPr>
          <a:xfrm flipH="1">
            <a:off x="11338086" y="2203234"/>
            <a:ext cx="1313230" cy="1381662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9" name="Straight Connector 118" descr="connector line"/>
          <p:cNvCxnSpPr>
            <a:cxnSpLocks/>
          </p:cNvCxnSpPr>
          <p:nvPr/>
        </p:nvCxnSpPr>
        <p:spPr>
          <a:xfrm flipV="1">
            <a:off x="9893300" y="3496733"/>
            <a:ext cx="1562100" cy="402167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6" name="Straight Connector 125" descr="connector line"/>
          <p:cNvCxnSpPr>
            <a:cxnSpLocks/>
          </p:cNvCxnSpPr>
          <p:nvPr/>
        </p:nvCxnSpPr>
        <p:spPr>
          <a:xfrm flipV="1">
            <a:off x="11396133" y="3484033"/>
            <a:ext cx="25400" cy="2247901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1" name="Straight Connector 290" descr="connector line"/>
          <p:cNvCxnSpPr>
            <a:cxnSpLocks/>
          </p:cNvCxnSpPr>
          <p:nvPr/>
        </p:nvCxnSpPr>
        <p:spPr>
          <a:xfrm flipH="1">
            <a:off x="1397000" y="5157682"/>
            <a:ext cx="895103" cy="887518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3" name="Straight Connector 292" descr="connector line"/>
          <p:cNvCxnSpPr>
            <a:cxnSpLocks/>
          </p:cNvCxnSpPr>
          <p:nvPr/>
        </p:nvCxnSpPr>
        <p:spPr>
          <a:xfrm>
            <a:off x="2413000" y="5044440"/>
            <a:ext cx="1310640" cy="1005840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5" name="Straight Connector 294" descr="connector line"/>
          <p:cNvCxnSpPr>
            <a:cxnSpLocks/>
          </p:cNvCxnSpPr>
          <p:nvPr/>
        </p:nvCxnSpPr>
        <p:spPr>
          <a:xfrm>
            <a:off x="3723640" y="6050280"/>
            <a:ext cx="370840" cy="1000760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0" name="Straight Connector 299" descr="connector line"/>
          <p:cNvCxnSpPr>
            <a:cxnSpLocks/>
          </p:cNvCxnSpPr>
          <p:nvPr/>
        </p:nvCxnSpPr>
        <p:spPr>
          <a:xfrm flipH="1">
            <a:off x="3693160" y="5039360"/>
            <a:ext cx="1341121" cy="1010920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4" name="Straight Connector 303" descr="connector line"/>
          <p:cNvCxnSpPr>
            <a:cxnSpLocks/>
          </p:cNvCxnSpPr>
          <p:nvPr/>
        </p:nvCxnSpPr>
        <p:spPr>
          <a:xfrm>
            <a:off x="5044440" y="5049520"/>
            <a:ext cx="1192731" cy="1101023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7" name="Straight Connector 306" descr="connector line"/>
          <p:cNvCxnSpPr>
            <a:cxnSpLocks/>
          </p:cNvCxnSpPr>
          <p:nvPr/>
        </p:nvCxnSpPr>
        <p:spPr>
          <a:xfrm flipH="1" flipV="1">
            <a:off x="-292099" y="3136900"/>
            <a:ext cx="1225549" cy="1054100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0" name="Straight Connector 309" descr="connector line"/>
          <p:cNvCxnSpPr>
            <a:cxnSpLocks/>
          </p:cNvCxnSpPr>
          <p:nvPr/>
        </p:nvCxnSpPr>
        <p:spPr>
          <a:xfrm flipV="1">
            <a:off x="-154004" y="606392"/>
            <a:ext cx="991402" cy="221381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2" name="Straight Connector 311" descr="connector line"/>
          <p:cNvCxnSpPr>
            <a:cxnSpLocks/>
          </p:cNvCxnSpPr>
          <p:nvPr/>
        </p:nvCxnSpPr>
        <p:spPr>
          <a:xfrm flipH="1">
            <a:off x="8373980" y="6256421"/>
            <a:ext cx="77001" cy="904775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5" name="Straight Connector 314" descr="connector line"/>
          <p:cNvCxnSpPr>
            <a:cxnSpLocks/>
          </p:cNvCxnSpPr>
          <p:nvPr/>
        </p:nvCxnSpPr>
        <p:spPr>
          <a:xfrm flipH="1" flipV="1">
            <a:off x="2281288" y="-18854"/>
            <a:ext cx="299987" cy="717354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4" name="Rectangle 233"/>
          <p:cNvSpPr/>
          <p:nvPr/>
        </p:nvSpPr>
        <p:spPr bwMode="auto">
          <a:xfrm>
            <a:off x="3046003" y="2917465"/>
            <a:ext cx="6344468" cy="218775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74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itchFamily="34" charset="0"/>
              </a:rPr>
              <a:t>多元文化的涌入</a:t>
            </a:r>
            <a:endParaRPr lang="en-US" altLang="zh-CN" sz="4400" spc="-102" dirty="0">
              <a:ln w="3175"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微软雅黑 Light" panose="020B0502040204020203" pitchFamily="34" charset="-122"/>
              <a:ea typeface="微软雅黑 Light" panose="020B0502040204020203" pitchFamily="34" charset="-122"/>
              <a:cs typeface="Segoe UI" pitchFamily="34" charset="0"/>
            </a:endParaRPr>
          </a:p>
        </p:txBody>
      </p:sp>
      <p:sp>
        <p:nvSpPr>
          <p:cNvPr id="214" name="Rectangle 213"/>
          <p:cNvSpPr/>
          <p:nvPr/>
        </p:nvSpPr>
        <p:spPr bwMode="auto">
          <a:xfrm>
            <a:off x="3031422" y="1937638"/>
            <a:ext cx="1457431" cy="32448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defTabSz="932472" fontAlgn="base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/>
            </a:pPr>
            <a:r>
              <a:rPr lang="zh-CN" altLang="en-US" sz="1800" kern="0" spc="5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美剧</a:t>
            </a:r>
            <a:endParaRPr lang="en-US" sz="1800" kern="0" spc="50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5" name="Rectangle 214"/>
          <p:cNvSpPr/>
          <p:nvPr/>
        </p:nvSpPr>
        <p:spPr bwMode="auto">
          <a:xfrm>
            <a:off x="6708487" y="803655"/>
            <a:ext cx="1528967" cy="32448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defTabSz="932472" fontAlgn="base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/>
            </a:pPr>
            <a:r>
              <a:rPr lang="zh-CN" altLang="en-US" cap="all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日漫</a:t>
            </a:r>
            <a:endParaRPr lang="en-US" sz="1800" kern="0" spc="50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6" name="Rectangle 215"/>
          <p:cNvSpPr/>
          <p:nvPr/>
        </p:nvSpPr>
        <p:spPr bwMode="auto">
          <a:xfrm>
            <a:off x="6708487" y="5863472"/>
            <a:ext cx="1531507" cy="5090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defTabSz="932472" fontAlgn="base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/>
            </a:pPr>
            <a:r>
              <a:rPr lang="zh-CN" altLang="en-US" cap="all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英剧</a:t>
            </a:r>
            <a:endParaRPr lang="en-US" sz="1800" kern="0" spc="50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8" name="Rectangle 217"/>
          <p:cNvSpPr/>
          <p:nvPr/>
        </p:nvSpPr>
        <p:spPr bwMode="auto">
          <a:xfrm>
            <a:off x="10049534" y="1947493"/>
            <a:ext cx="1457431" cy="32448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defTabSz="932472" fontAlgn="base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/>
            </a:pPr>
            <a:r>
              <a:rPr lang="zh-CN" altLang="en-US" sz="1800" kern="0" spc="5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番剧</a:t>
            </a:r>
            <a:endParaRPr lang="en-US" sz="1800" kern="0" spc="50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9" name="Rectangle 218"/>
          <p:cNvSpPr/>
          <p:nvPr/>
        </p:nvSpPr>
        <p:spPr bwMode="auto">
          <a:xfrm>
            <a:off x="2951821" y="4835110"/>
            <a:ext cx="1492174" cy="54021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defTabSz="932472" fontAlgn="base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/>
            </a:pPr>
            <a:r>
              <a:rPr lang="zh-CN" altLang="en-US" sz="1800" kern="0" spc="5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美漫</a:t>
            </a:r>
            <a:endParaRPr lang="en-US" sz="1800" kern="0" spc="50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0" name="Rectangle 249"/>
          <p:cNvSpPr/>
          <p:nvPr/>
        </p:nvSpPr>
        <p:spPr bwMode="auto">
          <a:xfrm>
            <a:off x="10183156" y="4871188"/>
            <a:ext cx="1457431" cy="32448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defTabSz="932472" fontAlgn="base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/>
            </a:pPr>
            <a:r>
              <a:rPr lang="zh-CN" altLang="en-US" sz="1800" kern="0" spc="5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轻小说</a:t>
            </a:r>
            <a:endParaRPr lang="en-US" sz="1800" kern="0" spc="50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1944C994-1CAC-477B-89E3-C9942A2C6B7B}"/>
              </a:ext>
            </a:extLst>
          </p:cNvPr>
          <p:cNvSpPr/>
          <p:nvPr/>
        </p:nvSpPr>
        <p:spPr bwMode="auto">
          <a:xfrm>
            <a:off x="5840267" y="584918"/>
            <a:ext cx="758952" cy="758952"/>
          </a:xfrm>
          <a:prstGeom prst="ellipse">
            <a:avLst/>
          </a:prstGeom>
          <a:solidFill>
            <a:srgbClr val="42424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A2BF9547-0CB2-4D76-A163-D93B1D1A1FC6}"/>
              </a:ext>
            </a:extLst>
          </p:cNvPr>
          <p:cNvSpPr/>
          <p:nvPr/>
        </p:nvSpPr>
        <p:spPr bwMode="auto">
          <a:xfrm>
            <a:off x="9191710" y="1728756"/>
            <a:ext cx="758952" cy="758952"/>
          </a:xfrm>
          <a:prstGeom prst="ellipse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4EEB3180-9ADC-4429-B749-04B305A82E4F}"/>
              </a:ext>
            </a:extLst>
          </p:cNvPr>
          <p:cNvSpPr/>
          <p:nvPr/>
        </p:nvSpPr>
        <p:spPr bwMode="auto">
          <a:xfrm>
            <a:off x="5837261" y="5654238"/>
            <a:ext cx="758952" cy="758952"/>
          </a:xfrm>
          <a:prstGeom prst="ellipse">
            <a:avLst/>
          </a:prstGeom>
          <a:solidFill>
            <a:srgbClr val="C6282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7730BA5E-790A-4D17-9FE6-838CC80515E2}"/>
              </a:ext>
            </a:extLst>
          </p:cNvPr>
          <p:cNvSpPr/>
          <p:nvPr/>
        </p:nvSpPr>
        <p:spPr bwMode="auto">
          <a:xfrm>
            <a:off x="9249700" y="4646526"/>
            <a:ext cx="758952" cy="758952"/>
          </a:xfrm>
          <a:prstGeom prst="ellipse">
            <a:avLst/>
          </a:prstGeom>
          <a:solidFill>
            <a:srgbClr val="0277B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1" name="Oval 160" descr="dot">
            <a:extLst>
              <a:ext uri="{FF2B5EF4-FFF2-40B4-BE49-F238E27FC236}">
                <a16:creationId xmlns:a16="http://schemas.microsoft.com/office/drawing/2014/main" id="{4D3717B7-F2BF-43BA-AE1B-0DD5BEFDCDCD}"/>
              </a:ext>
            </a:extLst>
          </p:cNvPr>
          <p:cNvSpPr/>
          <p:nvPr/>
        </p:nvSpPr>
        <p:spPr bwMode="auto">
          <a:xfrm>
            <a:off x="4373250" y="572449"/>
            <a:ext cx="231206" cy="231206"/>
          </a:xfrm>
          <a:prstGeom prst="ellipse">
            <a:avLst/>
          </a:prstGeom>
          <a:solidFill>
            <a:srgbClr val="9F9F9F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62" name="Oval 161" descr="dot">
            <a:extLst>
              <a:ext uri="{FF2B5EF4-FFF2-40B4-BE49-F238E27FC236}">
                <a16:creationId xmlns:a16="http://schemas.microsoft.com/office/drawing/2014/main" id="{94AE7A0A-FD97-456C-94EE-D52159099E2E}"/>
              </a:ext>
            </a:extLst>
          </p:cNvPr>
          <p:cNvSpPr/>
          <p:nvPr/>
        </p:nvSpPr>
        <p:spPr bwMode="auto">
          <a:xfrm>
            <a:off x="2468011" y="588086"/>
            <a:ext cx="231206" cy="231206"/>
          </a:xfrm>
          <a:prstGeom prst="ellipse">
            <a:avLst/>
          </a:prstGeom>
          <a:solidFill>
            <a:srgbClr val="9F9F9F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63" name="Oval 162" descr="dot">
            <a:extLst>
              <a:ext uri="{FF2B5EF4-FFF2-40B4-BE49-F238E27FC236}">
                <a16:creationId xmlns:a16="http://schemas.microsoft.com/office/drawing/2014/main" id="{EA1E6530-F8CC-4216-A299-72632E3492A5}"/>
              </a:ext>
            </a:extLst>
          </p:cNvPr>
          <p:cNvSpPr/>
          <p:nvPr/>
        </p:nvSpPr>
        <p:spPr bwMode="auto">
          <a:xfrm>
            <a:off x="711591" y="1716287"/>
            <a:ext cx="231206" cy="231206"/>
          </a:xfrm>
          <a:prstGeom prst="ellipse">
            <a:avLst/>
          </a:prstGeom>
          <a:solidFill>
            <a:srgbClr val="9F9F9F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68" name="Oval 167" descr="dot">
            <a:extLst>
              <a:ext uri="{FF2B5EF4-FFF2-40B4-BE49-F238E27FC236}">
                <a16:creationId xmlns:a16="http://schemas.microsoft.com/office/drawing/2014/main" id="{79C7AF93-6831-4E35-9A51-0C01CD6B6C6F}"/>
              </a:ext>
            </a:extLst>
          </p:cNvPr>
          <p:cNvSpPr/>
          <p:nvPr/>
        </p:nvSpPr>
        <p:spPr bwMode="auto">
          <a:xfrm>
            <a:off x="711591" y="478880"/>
            <a:ext cx="231206" cy="231206"/>
          </a:xfrm>
          <a:prstGeom prst="ellipse">
            <a:avLst/>
          </a:prstGeom>
          <a:solidFill>
            <a:srgbClr val="9F9F9F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72" name="Oval 171" descr="dot">
            <a:extLst>
              <a:ext uri="{FF2B5EF4-FFF2-40B4-BE49-F238E27FC236}">
                <a16:creationId xmlns:a16="http://schemas.microsoft.com/office/drawing/2014/main" id="{55BE9866-FC65-4906-8F34-D1BE62F52F0E}"/>
              </a:ext>
            </a:extLst>
          </p:cNvPr>
          <p:cNvSpPr/>
          <p:nvPr/>
        </p:nvSpPr>
        <p:spPr bwMode="auto">
          <a:xfrm>
            <a:off x="2362564" y="3449716"/>
            <a:ext cx="231206" cy="231206"/>
          </a:xfrm>
          <a:prstGeom prst="ellipse">
            <a:avLst/>
          </a:prstGeom>
          <a:solidFill>
            <a:srgbClr val="9F9F9F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76" name="Oval 175" descr="dot">
            <a:extLst>
              <a:ext uri="{FF2B5EF4-FFF2-40B4-BE49-F238E27FC236}">
                <a16:creationId xmlns:a16="http://schemas.microsoft.com/office/drawing/2014/main" id="{4F8C1CEB-53EF-49BB-B421-3CCE941AD572}"/>
              </a:ext>
            </a:extLst>
          </p:cNvPr>
          <p:cNvSpPr/>
          <p:nvPr/>
        </p:nvSpPr>
        <p:spPr bwMode="auto">
          <a:xfrm>
            <a:off x="827194" y="4075498"/>
            <a:ext cx="231206" cy="231206"/>
          </a:xfrm>
          <a:prstGeom prst="ellipse">
            <a:avLst/>
          </a:prstGeom>
          <a:solidFill>
            <a:srgbClr val="9F9F9F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84" name="Oval 183" descr="dot">
            <a:extLst>
              <a:ext uri="{FF2B5EF4-FFF2-40B4-BE49-F238E27FC236}">
                <a16:creationId xmlns:a16="http://schemas.microsoft.com/office/drawing/2014/main" id="{9E375413-094D-42F1-AEB7-B60F84CA6B12}"/>
              </a:ext>
            </a:extLst>
          </p:cNvPr>
          <p:cNvSpPr/>
          <p:nvPr/>
        </p:nvSpPr>
        <p:spPr bwMode="auto">
          <a:xfrm>
            <a:off x="1283749" y="5919615"/>
            <a:ext cx="231206" cy="231206"/>
          </a:xfrm>
          <a:prstGeom prst="ellipse">
            <a:avLst/>
          </a:prstGeom>
          <a:solidFill>
            <a:srgbClr val="9F9F9F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85" name="Oval 184" descr="dot">
            <a:extLst>
              <a:ext uri="{FF2B5EF4-FFF2-40B4-BE49-F238E27FC236}">
                <a16:creationId xmlns:a16="http://schemas.microsoft.com/office/drawing/2014/main" id="{AA17F05B-684B-4327-9166-6942C83F4645}"/>
              </a:ext>
            </a:extLst>
          </p:cNvPr>
          <p:cNvSpPr/>
          <p:nvPr/>
        </p:nvSpPr>
        <p:spPr bwMode="auto">
          <a:xfrm>
            <a:off x="3577605" y="5919615"/>
            <a:ext cx="231206" cy="231206"/>
          </a:xfrm>
          <a:prstGeom prst="ellipse">
            <a:avLst/>
          </a:prstGeom>
          <a:solidFill>
            <a:srgbClr val="9F9F9F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86" name="Oval 185" descr="dot">
            <a:extLst>
              <a:ext uri="{FF2B5EF4-FFF2-40B4-BE49-F238E27FC236}">
                <a16:creationId xmlns:a16="http://schemas.microsoft.com/office/drawing/2014/main" id="{EC9D36FE-4842-4F14-B82B-60CA02F7622B}"/>
              </a:ext>
            </a:extLst>
          </p:cNvPr>
          <p:cNvSpPr/>
          <p:nvPr/>
        </p:nvSpPr>
        <p:spPr bwMode="auto">
          <a:xfrm>
            <a:off x="4901336" y="4932605"/>
            <a:ext cx="231206" cy="231206"/>
          </a:xfrm>
          <a:prstGeom prst="ellipse">
            <a:avLst/>
          </a:prstGeom>
          <a:solidFill>
            <a:srgbClr val="9F9F9F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87" name="Oval 186" descr="dot">
            <a:extLst>
              <a:ext uri="{FF2B5EF4-FFF2-40B4-BE49-F238E27FC236}">
                <a16:creationId xmlns:a16="http://schemas.microsoft.com/office/drawing/2014/main" id="{D3534C5E-7061-41F7-8775-838E4346E3BA}"/>
              </a:ext>
            </a:extLst>
          </p:cNvPr>
          <p:cNvSpPr/>
          <p:nvPr/>
        </p:nvSpPr>
        <p:spPr bwMode="auto">
          <a:xfrm>
            <a:off x="8332853" y="6150821"/>
            <a:ext cx="231206" cy="231206"/>
          </a:xfrm>
          <a:prstGeom prst="ellipse">
            <a:avLst/>
          </a:prstGeom>
          <a:solidFill>
            <a:srgbClr val="9F9F9F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88" name="Oval 187" descr="dot">
            <a:extLst>
              <a:ext uri="{FF2B5EF4-FFF2-40B4-BE49-F238E27FC236}">
                <a16:creationId xmlns:a16="http://schemas.microsoft.com/office/drawing/2014/main" id="{EBBBFDF3-9528-4B11-AA36-FB5787CCB555}"/>
              </a:ext>
            </a:extLst>
          </p:cNvPr>
          <p:cNvSpPr/>
          <p:nvPr/>
        </p:nvSpPr>
        <p:spPr bwMode="auto">
          <a:xfrm>
            <a:off x="10053592" y="6382027"/>
            <a:ext cx="231206" cy="231206"/>
          </a:xfrm>
          <a:prstGeom prst="ellipse">
            <a:avLst/>
          </a:prstGeom>
          <a:solidFill>
            <a:srgbClr val="9F9F9F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89" name="Oval 188" descr="dot">
            <a:extLst>
              <a:ext uri="{FF2B5EF4-FFF2-40B4-BE49-F238E27FC236}">
                <a16:creationId xmlns:a16="http://schemas.microsoft.com/office/drawing/2014/main" id="{7E030395-19A7-445E-84BF-C11A7752EC39}"/>
              </a:ext>
            </a:extLst>
          </p:cNvPr>
          <p:cNvSpPr/>
          <p:nvPr/>
        </p:nvSpPr>
        <p:spPr bwMode="auto">
          <a:xfrm>
            <a:off x="11279817" y="5618632"/>
            <a:ext cx="231206" cy="231206"/>
          </a:xfrm>
          <a:prstGeom prst="ellipse">
            <a:avLst/>
          </a:prstGeom>
          <a:solidFill>
            <a:srgbClr val="9F9F9F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90" name="Oval 189" descr="dot">
            <a:extLst>
              <a:ext uri="{FF2B5EF4-FFF2-40B4-BE49-F238E27FC236}">
                <a16:creationId xmlns:a16="http://schemas.microsoft.com/office/drawing/2014/main" id="{CBFE8A53-2DC2-4A38-B336-ECCBF532589A}"/>
              </a:ext>
            </a:extLst>
          </p:cNvPr>
          <p:cNvSpPr/>
          <p:nvPr/>
        </p:nvSpPr>
        <p:spPr bwMode="auto">
          <a:xfrm>
            <a:off x="9791960" y="3780286"/>
            <a:ext cx="231206" cy="231206"/>
          </a:xfrm>
          <a:prstGeom prst="ellipse">
            <a:avLst/>
          </a:prstGeom>
          <a:solidFill>
            <a:srgbClr val="9F9F9F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91" name="Oval 190" descr="dot">
            <a:extLst>
              <a:ext uri="{FF2B5EF4-FFF2-40B4-BE49-F238E27FC236}">
                <a16:creationId xmlns:a16="http://schemas.microsoft.com/office/drawing/2014/main" id="{53A7D8D4-9EBE-454E-A17F-01FEE33CE0A7}"/>
              </a:ext>
            </a:extLst>
          </p:cNvPr>
          <p:cNvSpPr/>
          <p:nvPr/>
        </p:nvSpPr>
        <p:spPr bwMode="auto">
          <a:xfrm>
            <a:off x="11304227" y="3387549"/>
            <a:ext cx="231206" cy="231206"/>
          </a:xfrm>
          <a:prstGeom prst="ellipse">
            <a:avLst/>
          </a:prstGeom>
          <a:solidFill>
            <a:srgbClr val="9F9F9F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92" name="Oval 191" descr="dot">
            <a:extLst>
              <a:ext uri="{FF2B5EF4-FFF2-40B4-BE49-F238E27FC236}">
                <a16:creationId xmlns:a16="http://schemas.microsoft.com/office/drawing/2014/main" id="{12058AAB-6C3D-45EB-AE09-0C8D5763CCAC}"/>
              </a:ext>
            </a:extLst>
          </p:cNvPr>
          <p:cNvSpPr/>
          <p:nvPr/>
        </p:nvSpPr>
        <p:spPr bwMode="auto">
          <a:xfrm>
            <a:off x="9937786" y="896935"/>
            <a:ext cx="231206" cy="231206"/>
          </a:xfrm>
          <a:prstGeom prst="ellipse">
            <a:avLst/>
          </a:prstGeom>
          <a:solidFill>
            <a:srgbClr val="9F9F9F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93" name="Oval 192" descr="dot">
            <a:extLst>
              <a:ext uri="{FF2B5EF4-FFF2-40B4-BE49-F238E27FC236}">
                <a16:creationId xmlns:a16="http://schemas.microsoft.com/office/drawing/2014/main" id="{DDD94ECA-C482-47C3-88CF-EA3B0BC4F7CE}"/>
              </a:ext>
            </a:extLst>
          </p:cNvPr>
          <p:cNvSpPr/>
          <p:nvPr/>
        </p:nvSpPr>
        <p:spPr bwMode="auto">
          <a:xfrm>
            <a:off x="11248416" y="363277"/>
            <a:ext cx="231206" cy="231206"/>
          </a:xfrm>
          <a:prstGeom prst="ellipse">
            <a:avLst/>
          </a:prstGeom>
          <a:solidFill>
            <a:srgbClr val="9F9F9F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94" name="Oval 193" descr="dot">
            <a:extLst>
              <a:ext uri="{FF2B5EF4-FFF2-40B4-BE49-F238E27FC236}">
                <a16:creationId xmlns:a16="http://schemas.microsoft.com/office/drawing/2014/main" id="{828B5695-89FC-4F95-ABB0-10DE39443DEF}"/>
              </a:ext>
            </a:extLst>
          </p:cNvPr>
          <p:cNvSpPr/>
          <p:nvPr/>
        </p:nvSpPr>
        <p:spPr bwMode="auto">
          <a:xfrm>
            <a:off x="8549248" y="363277"/>
            <a:ext cx="231206" cy="231206"/>
          </a:xfrm>
          <a:prstGeom prst="ellipse">
            <a:avLst/>
          </a:prstGeom>
          <a:solidFill>
            <a:srgbClr val="9F9F9F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95" name="Oval 194" descr="dot">
            <a:extLst>
              <a:ext uri="{FF2B5EF4-FFF2-40B4-BE49-F238E27FC236}">
                <a16:creationId xmlns:a16="http://schemas.microsoft.com/office/drawing/2014/main" id="{CF990B12-B3BB-4EC4-BC44-B8A806AFBA6C}"/>
              </a:ext>
            </a:extLst>
          </p:cNvPr>
          <p:cNvSpPr/>
          <p:nvPr/>
        </p:nvSpPr>
        <p:spPr bwMode="auto">
          <a:xfrm>
            <a:off x="7731270" y="1730211"/>
            <a:ext cx="231206" cy="231206"/>
          </a:xfrm>
          <a:prstGeom prst="ellipse">
            <a:avLst/>
          </a:prstGeom>
          <a:solidFill>
            <a:srgbClr val="9F9F9F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96" name="Oval 195" descr="dot ">
            <a:extLst>
              <a:ext uri="{FF2B5EF4-FFF2-40B4-BE49-F238E27FC236}">
                <a16:creationId xmlns:a16="http://schemas.microsoft.com/office/drawing/2014/main" id="{460F8A55-A51D-4E7B-A9D3-4F8D5F1096EC}"/>
              </a:ext>
            </a:extLst>
          </p:cNvPr>
          <p:cNvSpPr/>
          <p:nvPr/>
        </p:nvSpPr>
        <p:spPr bwMode="auto">
          <a:xfrm>
            <a:off x="5359880" y="2061087"/>
            <a:ext cx="231206" cy="231206"/>
          </a:xfrm>
          <a:prstGeom prst="ellipse">
            <a:avLst/>
          </a:prstGeom>
          <a:solidFill>
            <a:srgbClr val="9F9F9F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202" name="Oval 201" descr="dot">
            <a:extLst>
              <a:ext uri="{FF2B5EF4-FFF2-40B4-BE49-F238E27FC236}">
                <a16:creationId xmlns:a16="http://schemas.microsoft.com/office/drawing/2014/main" id="{A5BC417E-F1C6-42CA-8B6C-8242B42968E0}"/>
              </a:ext>
            </a:extLst>
          </p:cNvPr>
          <p:cNvSpPr/>
          <p:nvPr/>
        </p:nvSpPr>
        <p:spPr bwMode="auto">
          <a:xfrm>
            <a:off x="7906604" y="4911903"/>
            <a:ext cx="231206" cy="231206"/>
          </a:xfrm>
          <a:prstGeom prst="ellipse">
            <a:avLst/>
          </a:prstGeom>
          <a:solidFill>
            <a:srgbClr val="9F9F9F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203" name="Oval 202" descr="dot">
            <a:extLst>
              <a:ext uri="{FF2B5EF4-FFF2-40B4-BE49-F238E27FC236}">
                <a16:creationId xmlns:a16="http://schemas.microsoft.com/office/drawing/2014/main" id="{AD152AE4-D8BF-4097-BDE4-0BB95664C454}"/>
              </a:ext>
            </a:extLst>
          </p:cNvPr>
          <p:cNvSpPr/>
          <p:nvPr/>
        </p:nvSpPr>
        <p:spPr bwMode="auto">
          <a:xfrm>
            <a:off x="11690188" y="1563802"/>
            <a:ext cx="231206" cy="231206"/>
          </a:xfrm>
          <a:prstGeom prst="ellipse">
            <a:avLst/>
          </a:prstGeom>
          <a:solidFill>
            <a:srgbClr val="9F9F9F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213" name="Oval 212" descr="dot">
            <a:extLst>
              <a:ext uri="{FF2B5EF4-FFF2-40B4-BE49-F238E27FC236}">
                <a16:creationId xmlns:a16="http://schemas.microsoft.com/office/drawing/2014/main" id="{3B601266-B581-4E36-B819-D8BDA268AED1}"/>
              </a:ext>
            </a:extLst>
          </p:cNvPr>
          <p:cNvSpPr/>
          <p:nvPr/>
        </p:nvSpPr>
        <p:spPr bwMode="auto">
          <a:xfrm>
            <a:off x="3141613" y="2890821"/>
            <a:ext cx="231206" cy="231206"/>
          </a:xfrm>
          <a:prstGeom prst="ellipse">
            <a:avLst/>
          </a:prstGeom>
          <a:solidFill>
            <a:srgbClr val="9F9F9F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20B780DA-C476-499C-9183-7BC4E4AAFDB8}"/>
              </a:ext>
            </a:extLst>
          </p:cNvPr>
          <p:cNvSpPr/>
          <p:nvPr/>
        </p:nvSpPr>
        <p:spPr bwMode="auto">
          <a:xfrm>
            <a:off x="2145469" y="1728756"/>
            <a:ext cx="758952" cy="758952"/>
          </a:xfrm>
          <a:prstGeom prst="ellipse">
            <a:avLst/>
          </a:prstGeom>
          <a:solidFill>
            <a:srgbClr val="F4511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0" name="Oval 107">
            <a:extLst>
              <a:ext uri="{FF2B5EF4-FFF2-40B4-BE49-F238E27FC236}">
                <a16:creationId xmlns:a16="http://schemas.microsoft.com/office/drawing/2014/main" id="{6BD8648B-D3B7-444C-B8C3-EF0074285498}"/>
              </a:ext>
            </a:extLst>
          </p:cNvPr>
          <p:cNvSpPr/>
          <p:nvPr/>
        </p:nvSpPr>
        <p:spPr bwMode="auto">
          <a:xfrm>
            <a:off x="2023727" y="4675831"/>
            <a:ext cx="758952" cy="758952"/>
          </a:xfrm>
          <a:prstGeom prst="ellipse">
            <a:avLst/>
          </a:prstGeom>
          <a:solidFill>
            <a:srgbClr val="558B2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3860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5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5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91285E-6 L 0 0.25011 " pathEditMode="relative" rAng="0" ptsTypes="AA">
                                      <p:cBhvr>
                                        <p:cTn id="138" dur="400" spd="-100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6" presetClass="emph" presetSubtype="0" ac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42" dur="500" fill="hold"/>
                                        <p:tgtEl>
                                          <p:spTgt spid="18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6" presetClass="emph" presetSubtype="0" ac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46" dur="500" fill="hold"/>
                                        <p:tgtEl>
                                          <p:spTgt spid="17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6" presetClass="emph" presetSubtype="0" ac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50" dur="500" fill="hold"/>
                                        <p:tgtEl>
                                          <p:spTgt spid="17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6" presetClass="emph" presetSubtype="0" ac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54" dur="500" fill="hold"/>
                                        <p:tgtEl>
                                          <p:spTgt spid="21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6" presetClass="emph" presetSubtype="0" ac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58" dur="500" fill="hold"/>
                                        <p:tgtEl>
                                          <p:spTgt spid="16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6" presetClass="emph" presetSubtype="0" ac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62" dur="500" fill="hold"/>
                                        <p:tgtEl>
                                          <p:spTgt spid="16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6" presetClass="emph" presetSubtype="0" ac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66" dur="500" fill="hold"/>
                                        <p:tgtEl>
                                          <p:spTgt spid="16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6" presetClass="emph" presetSubtype="0" ac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70" dur="500" fill="hold"/>
                                        <p:tgtEl>
                                          <p:spTgt spid="16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6" presetClass="emph" presetSubtype="0" ac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74" dur="500" fill="hold"/>
                                        <p:tgtEl>
                                          <p:spTgt spid="19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6" presetClass="emph" presetSubtype="0" ac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78" dur="500" fill="hold"/>
                                        <p:tgtEl>
                                          <p:spTgt spid="19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6" presetClass="emph" presetSubtype="0" ac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2" dur="500" fill="hold"/>
                                        <p:tgtEl>
                                          <p:spTgt spid="19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6" presetClass="emph" presetSubtype="0" ac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6" dur="500" fill="hold"/>
                                        <p:tgtEl>
                                          <p:spTgt spid="19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6" presetClass="emph" presetSubtype="0" ac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90" dur="500" fill="hold"/>
                                        <p:tgtEl>
                                          <p:spTgt spid="19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6" presetClass="emph" presetSubtype="0" ac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94" dur="500" fill="hold"/>
                                        <p:tgtEl>
                                          <p:spTgt spid="20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6" presetClass="emph" presetSubtype="0" ac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98" dur="500" fill="hold"/>
                                        <p:tgtEl>
                                          <p:spTgt spid="19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6" presetClass="emph" presetSubtype="0" ac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02" dur="500" fill="hold"/>
                                        <p:tgtEl>
                                          <p:spTgt spid="19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6" presetClass="emph" presetSubtype="0" ac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06" dur="500" fill="hold"/>
                                        <p:tgtEl>
                                          <p:spTgt spid="18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6" presetClass="emph" presetSubtype="0" ac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10" dur="500" fill="hold"/>
                                        <p:tgtEl>
                                          <p:spTgt spid="18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6" presetClass="emph" presetSubtype="0" ac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14" dur="500" fill="hold"/>
                                        <p:tgtEl>
                                          <p:spTgt spid="20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6" presetClass="emph" presetSubtype="0" ac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18" dur="500" fill="hold"/>
                                        <p:tgtEl>
                                          <p:spTgt spid="18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6" presetClass="emph" presetSubtype="0" ac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22" dur="500" fill="hold"/>
                                        <p:tgtEl>
                                          <p:spTgt spid="18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6" presetClass="emph" presetSubtype="0" ac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26" dur="500" fill="hold"/>
                                        <p:tgtEl>
                                          <p:spTgt spid="18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0" dur="1000" fill="hold"/>
                                        <p:tgtEl>
                                          <p:spTgt spid="14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4" dur="1000" fill="hold"/>
                                        <p:tgtEl>
                                          <p:spTgt spid="10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8" dur="1000" fill="hold"/>
                                        <p:tgtEl>
                                          <p:spTgt spid="15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2" dur="1000" fill="hold"/>
                                        <p:tgtEl>
                                          <p:spTgt spid="15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6" dur="1000" fill="hold"/>
                                        <p:tgtEl>
                                          <p:spTgt spid="15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0" dur="1000" fill="hold"/>
                                        <p:tgtEl>
                                          <p:spTgt spid="1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/>
      <p:bldP spid="234" grpId="1"/>
      <p:bldP spid="214" grpId="0"/>
      <p:bldP spid="215" grpId="0"/>
      <p:bldP spid="216" grpId="0"/>
      <p:bldP spid="218" grpId="0"/>
      <p:bldP spid="219" grpId="0"/>
      <p:bldP spid="250" grpId="0"/>
      <p:bldP spid="140" grpId="0" animBg="1"/>
      <p:bldP spid="140" grpId="1" animBg="1"/>
      <p:bldP spid="152" grpId="0" animBg="1"/>
      <p:bldP spid="152" grpId="1" animBg="1"/>
      <p:bldP spid="155" grpId="0" animBg="1"/>
      <p:bldP spid="155" grpId="1" animBg="1"/>
      <p:bldP spid="158" grpId="0" animBg="1"/>
      <p:bldP spid="158" grpId="1" animBg="1"/>
      <p:bldP spid="161" grpId="0" animBg="1"/>
      <p:bldP spid="161" grpId="1" animBg="1"/>
      <p:bldP spid="162" grpId="0" animBg="1"/>
      <p:bldP spid="162" grpId="1" animBg="1"/>
      <p:bldP spid="163" grpId="0" animBg="1"/>
      <p:bldP spid="163" grpId="1" animBg="1"/>
      <p:bldP spid="168" grpId="0" animBg="1"/>
      <p:bldP spid="168" grpId="1" animBg="1"/>
      <p:bldP spid="172" grpId="0" animBg="1"/>
      <p:bldP spid="172" grpId="1" animBg="1"/>
      <p:bldP spid="176" grpId="0" animBg="1"/>
      <p:bldP spid="176" grpId="1" animBg="1"/>
      <p:bldP spid="184" grpId="0" animBg="1"/>
      <p:bldP spid="184" grpId="1" animBg="1"/>
      <p:bldP spid="185" grpId="0" animBg="1"/>
      <p:bldP spid="185" grpId="1" animBg="1"/>
      <p:bldP spid="186" grpId="0" animBg="1"/>
      <p:bldP spid="186" grpId="1" animBg="1"/>
      <p:bldP spid="187" grpId="0" animBg="1"/>
      <p:bldP spid="187" grpId="1" animBg="1"/>
      <p:bldP spid="188" grpId="0" animBg="1"/>
      <p:bldP spid="188" grpId="1" animBg="1"/>
      <p:bldP spid="189" grpId="0" animBg="1"/>
      <p:bldP spid="189" grpId="1" animBg="1"/>
      <p:bldP spid="190" grpId="0" animBg="1"/>
      <p:bldP spid="190" grpId="1" animBg="1"/>
      <p:bldP spid="191" grpId="0" animBg="1"/>
      <p:bldP spid="191" grpId="1" animBg="1"/>
      <p:bldP spid="192" grpId="0" animBg="1"/>
      <p:bldP spid="192" grpId="1" animBg="1"/>
      <p:bldP spid="193" grpId="0" animBg="1"/>
      <p:bldP spid="193" grpId="1" animBg="1"/>
      <p:bldP spid="194" grpId="0" animBg="1"/>
      <p:bldP spid="194" grpId="1" animBg="1"/>
      <p:bldP spid="195" grpId="0" animBg="1"/>
      <p:bldP spid="195" grpId="1" animBg="1"/>
      <p:bldP spid="196" grpId="0" animBg="1"/>
      <p:bldP spid="196" grpId="1" animBg="1"/>
      <p:bldP spid="202" grpId="0" animBg="1"/>
      <p:bldP spid="202" grpId="1" animBg="1"/>
      <p:bldP spid="203" grpId="0" animBg="1"/>
      <p:bldP spid="203" grpId="1" animBg="1"/>
      <p:bldP spid="213" grpId="0" animBg="1"/>
      <p:bldP spid="213" grpId="1" animBg="1"/>
      <p:bldP spid="108" grpId="0" animBg="1"/>
      <p:bldP spid="108" grpId="1" animBg="1"/>
      <p:bldP spid="110" grpId="0" animBg="1"/>
      <p:bldP spid="110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descr="blue rectangle">
            <a:extLst>
              <a:ext uri="{FF2B5EF4-FFF2-40B4-BE49-F238E27FC236}">
                <a16:creationId xmlns:a16="http://schemas.microsoft.com/office/drawing/2014/main" id="{D7F0B542-6A5A-4BCD-BEF3-874F5DEC8A4A}"/>
              </a:ext>
            </a:extLst>
          </p:cNvPr>
          <p:cNvSpPr/>
          <p:nvPr/>
        </p:nvSpPr>
        <p:spPr bwMode="auto">
          <a:xfrm>
            <a:off x="2898774" y="2765389"/>
            <a:ext cx="6638926" cy="192024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Rectangle: Rounded Corners 15" descr="blue circle">
            <a:extLst>
              <a:ext uri="{FF2B5EF4-FFF2-40B4-BE49-F238E27FC236}">
                <a16:creationId xmlns:a16="http://schemas.microsoft.com/office/drawing/2014/main" id="{1C35F4F0-3672-4DB3-B77A-B19050247C24}"/>
              </a:ext>
            </a:extLst>
          </p:cNvPr>
          <p:cNvSpPr/>
          <p:nvPr/>
        </p:nvSpPr>
        <p:spPr bwMode="auto">
          <a:xfrm>
            <a:off x="8527097" y="2762251"/>
            <a:ext cx="1920240" cy="1923378"/>
          </a:xfrm>
          <a:prstGeom prst="roundRect">
            <a:avLst>
              <a:gd name="adj" fmla="val 50000"/>
            </a:avLst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Rectangle: Rounded Corners 12" descr="blue circle">
            <a:extLst>
              <a:ext uri="{FF2B5EF4-FFF2-40B4-BE49-F238E27FC236}">
                <a16:creationId xmlns:a16="http://schemas.microsoft.com/office/drawing/2014/main" id="{9ADE32D9-E0F2-4CC7-9843-536678681E80}"/>
              </a:ext>
            </a:extLst>
          </p:cNvPr>
          <p:cNvSpPr/>
          <p:nvPr/>
        </p:nvSpPr>
        <p:spPr bwMode="auto">
          <a:xfrm>
            <a:off x="1989137" y="2762251"/>
            <a:ext cx="1920240" cy="1923378"/>
          </a:xfrm>
          <a:prstGeom prst="roundRect">
            <a:avLst>
              <a:gd name="adj" fmla="val 50000"/>
            </a:avLst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20FF22-2200-47CC-A9B7-6EB4B1EDA9D6}"/>
              </a:ext>
            </a:extLst>
          </p:cNvPr>
          <p:cNvSpPr txBox="1"/>
          <p:nvPr/>
        </p:nvSpPr>
        <p:spPr>
          <a:xfrm>
            <a:off x="2171829" y="3335075"/>
            <a:ext cx="2389832" cy="757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3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itchFamily="34" charset="0"/>
              </a:rPr>
              <a:t>正确看人</a:t>
            </a:r>
            <a:endParaRPr kumimoji="0" lang="en-US" altLang="zh-CN" sz="2400" b="0" i="0" u="none" strike="noStrike" kern="1200" cap="none" spc="3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Segoe UI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3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itchFamily="34" charset="0"/>
              </a:rPr>
              <a:t>拒绝洗脑</a:t>
            </a:r>
            <a:endParaRPr kumimoji="0" lang="en-US" sz="2400" b="0" i="0" u="none" strike="noStrike" kern="1200" cap="none" spc="3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Segoe UI" pitchFamily="34" charset="0"/>
            </a:endParaRPr>
          </a:p>
        </p:txBody>
      </p:sp>
      <p:sp>
        <p:nvSpPr>
          <p:cNvPr id="26" name="TextBox 10">
            <a:extLst>
              <a:ext uri="{FF2B5EF4-FFF2-40B4-BE49-F238E27FC236}">
                <a16:creationId xmlns:a16="http://schemas.microsoft.com/office/drawing/2014/main" id="{C6A56CD7-2714-41EB-9947-1FB1991D3C8A}"/>
              </a:ext>
            </a:extLst>
          </p:cNvPr>
          <p:cNvSpPr txBox="1"/>
          <p:nvPr/>
        </p:nvSpPr>
        <p:spPr>
          <a:xfrm>
            <a:off x="4833277" y="3377409"/>
            <a:ext cx="2389832" cy="757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3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itchFamily="34" charset="0"/>
              </a:rPr>
              <a:t>不会成为</a:t>
            </a:r>
            <a:endParaRPr kumimoji="0" lang="en-US" altLang="zh-CN" sz="2400" b="0" i="0" u="none" strike="noStrike" kern="1200" cap="none" spc="3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Segoe UI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3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itchFamily="34" charset="0"/>
              </a:rPr>
              <a:t>牺牲品</a:t>
            </a:r>
            <a:endParaRPr kumimoji="0" lang="en-US" sz="2400" b="0" i="0" u="none" strike="noStrike" kern="1200" cap="none" spc="3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Segoe UI" pitchFamily="34" charset="0"/>
            </a:endParaRP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4BD5C903-AE30-4FBE-8705-061880EE1B0B}"/>
              </a:ext>
            </a:extLst>
          </p:cNvPr>
          <p:cNvSpPr txBox="1"/>
          <p:nvPr/>
        </p:nvSpPr>
        <p:spPr>
          <a:xfrm>
            <a:off x="7457658" y="3345375"/>
            <a:ext cx="2389832" cy="75713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3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itchFamily="34" charset="0"/>
              </a:rPr>
              <a:t>宽容</a:t>
            </a:r>
            <a:endParaRPr kumimoji="0" lang="en-US" altLang="zh-CN" sz="2400" b="0" i="0" u="none" strike="noStrike" kern="1200" cap="none" spc="3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Segoe UI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3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itchFamily="34" charset="0"/>
              </a:rPr>
              <a:t>享受</a:t>
            </a:r>
            <a:endParaRPr kumimoji="0" lang="en-US" sz="2400" b="0" i="0" u="none" strike="noStrike" kern="1200" cap="none" spc="3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Segoe UI" pitchFamily="34" charset="0"/>
            </a:endParaRPr>
          </a:p>
        </p:txBody>
      </p:sp>
      <p:cxnSp>
        <p:nvCxnSpPr>
          <p:cNvPr id="11" name="Straight Connector 10" descr="vetical seperator">
            <a:extLst>
              <a:ext uri="{FF2B5EF4-FFF2-40B4-BE49-F238E27FC236}">
                <a16:creationId xmlns:a16="http://schemas.microsoft.com/office/drawing/2014/main" id="{E67AB0C2-A009-470C-B596-00EEFB6F9DE1}"/>
              </a:ext>
            </a:extLst>
          </p:cNvPr>
          <p:cNvCxnSpPr>
            <a:cxnSpLocks/>
          </p:cNvCxnSpPr>
          <p:nvPr/>
        </p:nvCxnSpPr>
        <p:spPr>
          <a:xfrm>
            <a:off x="4519446" y="3313342"/>
            <a:ext cx="0" cy="821197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 descr="vetical seperator">
            <a:extLst>
              <a:ext uri="{FF2B5EF4-FFF2-40B4-BE49-F238E27FC236}">
                <a16:creationId xmlns:a16="http://schemas.microsoft.com/office/drawing/2014/main" id="{C33D5F04-D291-4A4F-AF3E-3312067DB390}"/>
              </a:ext>
            </a:extLst>
          </p:cNvPr>
          <p:cNvCxnSpPr>
            <a:cxnSpLocks/>
          </p:cNvCxnSpPr>
          <p:nvPr/>
        </p:nvCxnSpPr>
        <p:spPr>
          <a:xfrm>
            <a:off x="7457658" y="3377168"/>
            <a:ext cx="0" cy="735935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>
            <a:extLst>
              <a:ext uri="{FF2B5EF4-FFF2-40B4-BE49-F238E27FC236}">
                <a16:creationId xmlns:a16="http://schemas.microsoft.com/office/drawing/2014/main" id="{A123254F-2D19-412B-AD6F-0A422B9B94B2}"/>
              </a:ext>
            </a:extLst>
          </p:cNvPr>
          <p:cNvSpPr txBox="1">
            <a:spLocks/>
          </p:cNvSpPr>
          <p:nvPr/>
        </p:nvSpPr>
        <p:spPr>
          <a:xfrm>
            <a:off x="4314797" y="1245661"/>
            <a:ext cx="3806880" cy="690988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zh-CN" altLang="en-US" sz="5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真的有用吗</a:t>
            </a:r>
            <a:r>
              <a:rPr lang="en-US" altLang="zh-CN" sz="5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?</a:t>
            </a:r>
            <a:endParaRPr lang="en-US" sz="5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20BEA4BA-834C-4346-8519-866529A8E4A0}"/>
              </a:ext>
            </a:extLst>
          </p:cNvPr>
          <p:cNvSpPr txBox="1">
            <a:spLocks/>
          </p:cNvSpPr>
          <p:nvPr/>
        </p:nvSpPr>
        <p:spPr>
          <a:xfrm>
            <a:off x="3513620" y="594702"/>
            <a:ext cx="5029145" cy="629226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了解别国文化</a:t>
            </a:r>
            <a:endParaRPr lang="en-US" sz="3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F7D1AA7-64C2-4AE3-9753-BDFA69D37E39}"/>
              </a:ext>
            </a:extLst>
          </p:cNvPr>
          <p:cNvSpPr txBox="1">
            <a:spLocks/>
          </p:cNvSpPr>
          <p:nvPr/>
        </p:nvSpPr>
        <p:spPr>
          <a:xfrm>
            <a:off x="3264229" y="4984622"/>
            <a:ext cx="5908016" cy="1484365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zh-CN" altLang="en-US" sz="54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多了解一种文化</a:t>
            </a:r>
            <a:endParaRPr lang="en-US" altLang="zh-CN" sz="5400" dirty="0">
              <a:gradFill>
                <a:gsLst>
                  <a:gs pos="1250">
                    <a:schemeClr val="tx2"/>
                  </a:gs>
                  <a:gs pos="100000">
                    <a:schemeClr val="tx2"/>
                  </a:gs>
                </a:gsLst>
                <a:lin ang="5400000" scaled="0"/>
              </a:gra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54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多一种人生</a:t>
            </a:r>
            <a:endParaRPr lang="en-US" sz="5400" dirty="0">
              <a:gradFill>
                <a:gsLst>
                  <a:gs pos="1250">
                    <a:schemeClr val="tx2"/>
                  </a:gs>
                  <a:gs pos="100000">
                    <a:schemeClr val="tx2"/>
                  </a:gs>
                </a:gsLst>
                <a:lin ang="5400000" scaled="0"/>
              </a:gra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904302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5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30457E-6 4.25783E-6 L -0.26283 4.25783E-6 " pathEditMode="relative" rAng="0" ptsTypes="AA">
                                      <p:cBhvr>
                                        <p:cTn id="22" dur="5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4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30457E-6 4.25783E-6 L 0.26283 4.25783E-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35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73321E-6 3.00045E-6 L 4.73321E-6 0.09623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15471E-6 4.99319E-6 L -2.15471E-6 0.09623 " pathEditMode="relative" rAng="0" ptsTypes="AA">
                                      <p:cBhvr>
                                        <p:cTn id="34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4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52642E-6 1.22106E-6 L 4.52642E-6 0.09623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38192E-6 4.25783E-6 L 2.38192E-6 0.09623 " pathEditMode="relative" rAng="0" ptsTypes="AA">
                                      <p:cBhvr>
                                        <p:cTn id="44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64309E-6 3.73581E-6 L -3.64309E-6 0.0962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62233E-6 L 0 0.09623 " pathEditMode="relative" rAng="0" ptsTypes="AA">
                                      <p:cBhvr>
                                        <p:cTn id="56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6" grpId="0" animBg="1"/>
      <p:bldP spid="16" grpId="1" animBg="1"/>
      <p:bldP spid="13" grpId="0" animBg="1"/>
      <p:bldP spid="13" grpId="1" animBg="1"/>
      <p:bldP spid="25" grpId="0"/>
      <p:bldP spid="25" grpId="1"/>
      <p:bldP spid="26" grpId="0"/>
      <p:bldP spid="26" grpId="1"/>
      <p:bldP spid="27" grpId="0"/>
      <p:bldP spid="27" grpId="1"/>
      <p:bldP spid="31" grpId="0"/>
      <p:bldP spid="32" grpId="0"/>
      <p:bldP spid="14" grpId="0"/>
      <p:bldP spid="14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F9A846B-5592-4648-A332-CCDA65B51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99" y="-1"/>
            <a:ext cx="11191875" cy="699452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355A6FC-A53A-40F7-B0B0-073E40A0522D}"/>
              </a:ext>
            </a:extLst>
          </p:cNvPr>
          <p:cNvSpPr txBox="1"/>
          <p:nvPr/>
        </p:nvSpPr>
        <p:spPr>
          <a:xfrm>
            <a:off x="5241686" y="4503091"/>
            <a:ext cx="1953099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Thanks</a:t>
            </a:r>
            <a:endParaRPr lang="zh-CN" altLang="en-US" sz="4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4829978-B8DF-4E66-92BC-55236D03C4DF}"/>
              </a:ext>
            </a:extLst>
          </p:cNvPr>
          <p:cNvSpPr/>
          <p:nvPr/>
        </p:nvSpPr>
        <p:spPr>
          <a:xfrm>
            <a:off x="2652277" y="7017099"/>
            <a:ext cx="7131916" cy="573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产品经理 </a:t>
            </a:r>
            <a:r>
              <a:rPr lang="en-US" altLang="zh-CN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 </a:t>
            </a:r>
            <a:r>
              <a:rPr lang="zh-CN" altLang="en-US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刘柏田</a:t>
            </a:r>
            <a:endParaRPr lang="en-US" altLang="zh-CN" sz="32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altLang="zh-CN" sz="32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创意部总监 </a:t>
            </a:r>
            <a:r>
              <a:rPr lang="en-US" altLang="zh-CN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 </a:t>
            </a:r>
            <a:r>
              <a:rPr lang="zh-CN" altLang="en-US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关键</a:t>
            </a:r>
            <a:endParaRPr lang="en-US" altLang="zh-CN" sz="32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altLang="zh-CN" sz="32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技术总监</a:t>
            </a:r>
            <a:r>
              <a:rPr lang="en-US" altLang="zh-CN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 </a:t>
            </a:r>
            <a:r>
              <a:rPr lang="zh-CN" altLang="en-US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刘柏田</a:t>
            </a:r>
            <a:endParaRPr lang="en-US" altLang="zh-CN" sz="32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altLang="zh-CN" sz="32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人力资源部长</a:t>
            </a:r>
            <a:r>
              <a:rPr lang="en-US" altLang="zh-CN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 </a:t>
            </a:r>
            <a:r>
              <a:rPr lang="zh-CN" altLang="en-US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徐盛杰</a:t>
            </a:r>
            <a:endParaRPr lang="en-US" altLang="zh-CN" sz="32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altLang="zh-CN" sz="32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市场与资源部总监</a:t>
            </a:r>
            <a:r>
              <a:rPr lang="en-US" altLang="zh-CN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: </a:t>
            </a:r>
            <a:r>
              <a:rPr lang="zh-CN" altLang="en-US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许佳琦</a:t>
            </a:r>
            <a:endParaRPr lang="en-US" altLang="zh-CN" sz="32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altLang="zh-CN" sz="32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人事部兼规划部总监</a:t>
            </a:r>
            <a:r>
              <a:rPr lang="en-US" altLang="zh-CN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: </a:t>
            </a:r>
            <a:r>
              <a:rPr lang="zh-CN" altLang="en-US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邵嘉轩</a:t>
            </a:r>
            <a:endParaRPr lang="en-US" altLang="zh-CN" sz="32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5D2D8E8-5F6D-4B09-8E16-1F8EAA1B2B1F}"/>
              </a:ext>
            </a:extLst>
          </p:cNvPr>
          <p:cNvSpPr/>
          <p:nvPr/>
        </p:nvSpPr>
        <p:spPr bwMode="auto">
          <a:xfrm>
            <a:off x="4998449" y="296897"/>
            <a:ext cx="2439575" cy="2439575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11000" b="-11000"/>
            </a:stretch>
          </a:blipFill>
          <a:ln>
            <a:noFill/>
            <a:headEnd type="none" w="med" len="med"/>
            <a:tailEnd type="none" w="med" len="med"/>
          </a:ln>
          <a:effectLst>
            <a:outerShdw blurRad="304800" dist="63500" dir="1920000" algn="tl" rotWithShape="0">
              <a:schemeClr val="tx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zh-CN" alt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4781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81298E-7 L 0.0074 -1.84158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0" y="-928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Freeform 5" descr="Intelligent edge icon">
            <a:extLst>
              <a:ext uri="{FF2B5EF4-FFF2-40B4-BE49-F238E27FC236}">
                <a16:creationId xmlns:a16="http://schemas.microsoft.com/office/drawing/2014/main" id="{9AD84CD4-0192-4AB5-9EC0-BC5550F05450}"/>
              </a:ext>
            </a:extLst>
          </p:cNvPr>
          <p:cNvSpPr>
            <a:spLocks/>
          </p:cNvSpPr>
          <p:nvPr/>
        </p:nvSpPr>
        <p:spPr bwMode="auto">
          <a:xfrm>
            <a:off x="6070704" y="750854"/>
            <a:ext cx="5316607" cy="5325050"/>
          </a:xfrm>
          <a:custGeom>
            <a:avLst/>
            <a:gdLst>
              <a:gd name="T0" fmla="*/ 150 w 1259"/>
              <a:gd name="T1" fmla="*/ 428 h 1261"/>
              <a:gd name="T2" fmla="*/ 105 w 1259"/>
              <a:gd name="T3" fmla="*/ 262 h 1261"/>
              <a:gd name="T4" fmla="*/ 261 w 1259"/>
              <a:gd name="T5" fmla="*/ 263 h 1261"/>
              <a:gd name="T6" fmla="*/ 281 w 1259"/>
              <a:gd name="T7" fmla="*/ 94 h 1261"/>
              <a:gd name="T8" fmla="*/ 434 w 1259"/>
              <a:gd name="T9" fmla="*/ 148 h 1261"/>
              <a:gd name="T10" fmla="*/ 519 w 1259"/>
              <a:gd name="T11" fmla="*/ 0 h 1261"/>
              <a:gd name="T12" fmla="*/ 630 w 1259"/>
              <a:gd name="T13" fmla="*/ 111 h 1261"/>
              <a:gd name="T14" fmla="*/ 762 w 1259"/>
              <a:gd name="T15" fmla="*/ 2 h 1261"/>
              <a:gd name="T16" fmla="*/ 825 w 1259"/>
              <a:gd name="T17" fmla="*/ 149 h 1261"/>
              <a:gd name="T18" fmla="*/ 987 w 1259"/>
              <a:gd name="T19" fmla="*/ 99 h 1261"/>
              <a:gd name="T20" fmla="*/ 999 w 1259"/>
              <a:gd name="T21" fmla="*/ 262 h 1261"/>
              <a:gd name="T22" fmla="*/ 1167 w 1259"/>
              <a:gd name="T23" fmla="*/ 282 h 1261"/>
              <a:gd name="T24" fmla="*/ 1109 w 1259"/>
              <a:gd name="T25" fmla="*/ 428 h 1261"/>
              <a:gd name="T26" fmla="*/ 1259 w 1259"/>
              <a:gd name="T27" fmla="*/ 507 h 1261"/>
              <a:gd name="T28" fmla="*/ 1150 w 1259"/>
              <a:gd name="T29" fmla="*/ 630 h 1261"/>
              <a:gd name="T30" fmla="*/ 1256 w 1259"/>
              <a:gd name="T31" fmla="*/ 764 h 1261"/>
              <a:gd name="T32" fmla="*/ 1109 w 1259"/>
              <a:gd name="T33" fmla="*/ 834 h 1261"/>
              <a:gd name="T34" fmla="*/ 1155 w 1259"/>
              <a:gd name="T35" fmla="*/ 996 h 1261"/>
              <a:gd name="T36" fmla="*/ 997 w 1259"/>
              <a:gd name="T37" fmla="*/ 999 h 1261"/>
              <a:gd name="T38" fmla="*/ 979 w 1259"/>
              <a:gd name="T39" fmla="*/ 1168 h 1261"/>
              <a:gd name="T40" fmla="*/ 824 w 1259"/>
              <a:gd name="T41" fmla="*/ 1112 h 1261"/>
              <a:gd name="T42" fmla="*/ 742 w 1259"/>
              <a:gd name="T43" fmla="*/ 1261 h 1261"/>
              <a:gd name="T44" fmla="*/ 629 w 1259"/>
              <a:gd name="T45" fmla="*/ 1150 h 1261"/>
              <a:gd name="T46" fmla="*/ 495 w 1259"/>
              <a:gd name="T47" fmla="*/ 1257 h 1261"/>
              <a:gd name="T48" fmla="*/ 433 w 1259"/>
              <a:gd name="T49" fmla="*/ 1110 h 1261"/>
              <a:gd name="T50" fmla="*/ 272 w 1259"/>
              <a:gd name="T51" fmla="*/ 1162 h 1261"/>
              <a:gd name="T52" fmla="*/ 261 w 1259"/>
              <a:gd name="T53" fmla="*/ 996 h 1261"/>
              <a:gd name="T54" fmla="*/ 92 w 1259"/>
              <a:gd name="T55" fmla="*/ 978 h 1261"/>
              <a:gd name="T56" fmla="*/ 151 w 1259"/>
              <a:gd name="T57" fmla="*/ 833 h 1261"/>
              <a:gd name="T58" fmla="*/ 0 w 1259"/>
              <a:gd name="T59" fmla="*/ 753 h 1261"/>
              <a:gd name="T60" fmla="*/ 110 w 1259"/>
              <a:gd name="T61" fmla="*/ 629 h 1261"/>
              <a:gd name="T62" fmla="*/ 4 w 1259"/>
              <a:gd name="T63" fmla="*/ 497 h 1261"/>
              <a:gd name="T64" fmla="*/ 150 w 1259"/>
              <a:gd name="T65" fmla="*/ 428 h 1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59" h="1261">
                <a:moveTo>
                  <a:pt x="150" y="428"/>
                </a:moveTo>
                <a:lnTo>
                  <a:pt x="105" y="262"/>
                </a:lnTo>
                <a:lnTo>
                  <a:pt x="261" y="263"/>
                </a:lnTo>
                <a:lnTo>
                  <a:pt x="281" y="94"/>
                </a:lnTo>
                <a:lnTo>
                  <a:pt x="434" y="148"/>
                </a:lnTo>
                <a:lnTo>
                  <a:pt x="519" y="0"/>
                </a:lnTo>
                <a:lnTo>
                  <a:pt x="630" y="111"/>
                </a:lnTo>
                <a:lnTo>
                  <a:pt x="762" y="2"/>
                </a:lnTo>
                <a:lnTo>
                  <a:pt x="825" y="149"/>
                </a:lnTo>
                <a:lnTo>
                  <a:pt x="987" y="99"/>
                </a:lnTo>
                <a:lnTo>
                  <a:pt x="999" y="262"/>
                </a:lnTo>
                <a:lnTo>
                  <a:pt x="1167" y="282"/>
                </a:lnTo>
                <a:lnTo>
                  <a:pt x="1109" y="428"/>
                </a:lnTo>
                <a:lnTo>
                  <a:pt x="1259" y="507"/>
                </a:lnTo>
                <a:lnTo>
                  <a:pt x="1150" y="630"/>
                </a:lnTo>
                <a:lnTo>
                  <a:pt x="1256" y="764"/>
                </a:lnTo>
                <a:lnTo>
                  <a:pt x="1109" y="834"/>
                </a:lnTo>
                <a:lnTo>
                  <a:pt x="1155" y="996"/>
                </a:lnTo>
                <a:lnTo>
                  <a:pt x="997" y="999"/>
                </a:lnTo>
                <a:lnTo>
                  <a:pt x="979" y="1168"/>
                </a:lnTo>
                <a:lnTo>
                  <a:pt x="824" y="1112"/>
                </a:lnTo>
                <a:lnTo>
                  <a:pt x="742" y="1261"/>
                </a:lnTo>
                <a:lnTo>
                  <a:pt x="629" y="1150"/>
                </a:lnTo>
                <a:lnTo>
                  <a:pt x="495" y="1257"/>
                </a:lnTo>
                <a:lnTo>
                  <a:pt x="433" y="1110"/>
                </a:lnTo>
                <a:lnTo>
                  <a:pt x="272" y="1162"/>
                </a:lnTo>
                <a:lnTo>
                  <a:pt x="261" y="996"/>
                </a:lnTo>
                <a:lnTo>
                  <a:pt x="92" y="978"/>
                </a:lnTo>
                <a:lnTo>
                  <a:pt x="151" y="833"/>
                </a:lnTo>
                <a:lnTo>
                  <a:pt x="0" y="753"/>
                </a:lnTo>
                <a:lnTo>
                  <a:pt x="110" y="629"/>
                </a:lnTo>
                <a:lnTo>
                  <a:pt x="4" y="497"/>
                </a:lnTo>
                <a:lnTo>
                  <a:pt x="150" y="428"/>
                </a:lnTo>
                <a:close/>
              </a:path>
            </a:pathLst>
          </a:custGeom>
          <a:noFill/>
          <a:ln w="12700">
            <a:solidFill>
              <a:schemeClr val="tx2"/>
            </a:solidFill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03" name="Oval 202" descr="Intelligent Edge icon">
            <a:extLst>
              <a:ext uri="{FF2B5EF4-FFF2-40B4-BE49-F238E27FC236}">
                <a16:creationId xmlns:a16="http://schemas.microsoft.com/office/drawing/2014/main" id="{8635044A-918A-4AB9-B70C-5B19BDEBD0EA}"/>
              </a:ext>
            </a:extLst>
          </p:cNvPr>
          <p:cNvSpPr/>
          <p:nvPr/>
        </p:nvSpPr>
        <p:spPr bwMode="auto">
          <a:xfrm>
            <a:off x="6527503" y="1211877"/>
            <a:ext cx="4401446" cy="4401446"/>
          </a:xfrm>
          <a:prstGeom prst="ellipse">
            <a:avLst/>
          </a:prstGeom>
          <a:noFill/>
          <a:ln w="127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61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4" name="Oval 203" descr="Intellignet cloud icon">
            <a:extLst>
              <a:ext uri="{FF2B5EF4-FFF2-40B4-BE49-F238E27FC236}">
                <a16:creationId xmlns:a16="http://schemas.microsoft.com/office/drawing/2014/main" id="{EAC17D4C-BB5E-4B6A-BE20-23002FECAA56}"/>
              </a:ext>
            </a:extLst>
          </p:cNvPr>
          <p:cNvSpPr/>
          <p:nvPr/>
        </p:nvSpPr>
        <p:spPr bwMode="auto">
          <a:xfrm>
            <a:off x="6021023" y="705397"/>
            <a:ext cx="5414406" cy="5414406"/>
          </a:xfrm>
          <a:prstGeom prst="ellipse">
            <a:avLst/>
          </a:prstGeom>
          <a:noFill/>
          <a:ln w="127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61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05" name="Group 204" descr="food industry icon">
            <a:extLst>
              <a:ext uri="{FF2B5EF4-FFF2-40B4-BE49-F238E27FC236}">
                <a16:creationId xmlns:a16="http://schemas.microsoft.com/office/drawing/2014/main" id="{54EB2DEA-8A05-42E3-B117-7219843E1E69}"/>
              </a:ext>
            </a:extLst>
          </p:cNvPr>
          <p:cNvGrpSpPr/>
          <p:nvPr/>
        </p:nvGrpSpPr>
        <p:grpSpPr>
          <a:xfrm>
            <a:off x="11128798" y="2639398"/>
            <a:ext cx="513370" cy="513370"/>
            <a:chOff x="8666945" y="2708556"/>
            <a:chExt cx="523664" cy="523664"/>
          </a:xfrm>
        </p:grpSpPr>
        <p:sp useBgFill="1">
          <p:nvSpPr>
            <p:cNvPr id="206" name="Oval 205">
              <a:extLst>
                <a:ext uri="{FF2B5EF4-FFF2-40B4-BE49-F238E27FC236}">
                  <a16:creationId xmlns:a16="http://schemas.microsoft.com/office/drawing/2014/main" id="{9B2C510E-E2FB-489D-B45D-BA662C54DFF8}"/>
                </a:ext>
              </a:extLst>
            </p:cNvPr>
            <p:cNvSpPr/>
            <p:nvPr/>
          </p:nvSpPr>
          <p:spPr bwMode="auto">
            <a:xfrm rot="4740000">
              <a:off x="8666945" y="2708556"/>
              <a:ext cx="523664" cy="523664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7" name="plant_3">
              <a:extLst>
                <a:ext uri="{FF2B5EF4-FFF2-40B4-BE49-F238E27FC236}">
                  <a16:creationId xmlns:a16="http://schemas.microsoft.com/office/drawing/2014/main" id="{749BEEB8-B5EB-401C-B5A5-3B76EC90077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832866" y="2806701"/>
              <a:ext cx="191824" cy="327376"/>
            </a:xfrm>
            <a:custGeom>
              <a:avLst/>
              <a:gdLst>
                <a:gd name="T0" fmla="*/ 130 w 205"/>
                <a:gd name="T1" fmla="*/ 78 h 355"/>
                <a:gd name="T2" fmla="*/ 102 w 205"/>
                <a:gd name="T3" fmla="*/ 106 h 355"/>
                <a:gd name="T4" fmla="*/ 73 w 205"/>
                <a:gd name="T5" fmla="*/ 77 h 355"/>
                <a:gd name="T6" fmla="*/ 73 w 205"/>
                <a:gd name="T7" fmla="*/ 47 h 355"/>
                <a:gd name="T8" fmla="*/ 102 w 205"/>
                <a:gd name="T9" fmla="*/ 76 h 355"/>
                <a:gd name="T10" fmla="*/ 130 w 205"/>
                <a:gd name="T11" fmla="*/ 48 h 355"/>
                <a:gd name="T12" fmla="*/ 73 w 205"/>
                <a:gd name="T13" fmla="*/ 17 h 355"/>
                <a:gd name="T14" fmla="*/ 102 w 205"/>
                <a:gd name="T15" fmla="*/ 46 h 355"/>
                <a:gd name="T16" fmla="*/ 130 w 205"/>
                <a:gd name="T17" fmla="*/ 18 h 355"/>
                <a:gd name="T18" fmla="*/ 102 w 205"/>
                <a:gd name="T19" fmla="*/ 0 h 355"/>
                <a:gd name="T20" fmla="*/ 102 w 205"/>
                <a:gd name="T21" fmla="*/ 46 h 355"/>
                <a:gd name="T22" fmla="*/ 146 w 205"/>
                <a:gd name="T23" fmla="*/ 137 h 355"/>
                <a:gd name="T24" fmla="*/ 174 w 205"/>
                <a:gd name="T25" fmla="*/ 166 h 355"/>
                <a:gd name="T26" fmla="*/ 202 w 205"/>
                <a:gd name="T27" fmla="*/ 138 h 355"/>
                <a:gd name="T28" fmla="*/ 146 w 205"/>
                <a:gd name="T29" fmla="*/ 107 h 355"/>
                <a:gd name="T30" fmla="*/ 174 w 205"/>
                <a:gd name="T31" fmla="*/ 136 h 355"/>
                <a:gd name="T32" fmla="*/ 202 w 205"/>
                <a:gd name="T33" fmla="*/ 108 h 355"/>
                <a:gd name="T34" fmla="*/ 146 w 205"/>
                <a:gd name="T35" fmla="*/ 77 h 355"/>
                <a:gd name="T36" fmla="*/ 174 w 205"/>
                <a:gd name="T37" fmla="*/ 106 h 355"/>
                <a:gd name="T38" fmla="*/ 202 w 205"/>
                <a:gd name="T39" fmla="*/ 78 h 355"/>
                <a:gd name="T40" fmla="*/ 174 w 205"/>
                <a:gd name="T41" fmla="*/ 60 h 355"/>
                <a:gd name="T42" fmla="*/ 174 w 205"/>
                <a:gd name="T43" fmla="*/ 106 h 355"/>
                <a:gd name="T44" fmla="*/ 5 w 205"/>
                <a:gd name="T45" fmla="*/ 137 h 355"/>
                <a:gd name="T46" fmla="*/ 34 w 205"/>
                <a:gd name="T47" fmla="*/ 166 h 355"/>
                <a:gd name="T48" fmla="*/ 62 w 205"/>
                <a:gd name="T49" fmla="*/ 138 h 355"/>
                <a:gd name="T50" fmla="*/ 5 w 205"/>
                <a:gd name="T51" fmla="*/ 107 h 355"/>
                <a:gd name="T52" fmla="*/ 34 w 205"/>
                <a:gd name="T53" fmla="*/ 136 h 355"/>
                <a:gd name="T54" fmla="*/ 62 w 205"/>
                <a:gd name="T55" fmla="*/ 108 h 355"/>
                <a:gd name="T56" fmla="*/ 5 w 205"/>
                <a:gd name="T57" fmla="*/ 77 h 355"/>
                <a:gd name="T58" fmla="*/ 34 w 205"/>
                <a:gd name="T59" fmla="*/ 106 h 355"/>
                <a:gd name="T60" fmla="*/ 62 w 205"/>
                <a:gd name="T61" fmla="*/ 78 h 355"/>
                <a:gd name="T62" fmla="*/ 34 w 205"/>
                <a:gd name="T63" fmla="*/ 60 h 355"/>
                <a:gd name="T64" fmla="*/ 34 w 205"/>
                <a:gd name="T65" fmla="*/ 106 h 355"/>
                <a:gd name="T66" fmla="*/ 34 w 205"/>
                <a:gd name="T67" fmla="*/ 208 h 355"/>
                <a:gd name="T68" fmla="*/ 34 w 205"/>
                <a:gd name="T69" fmla="*/ 166 h 355"/>
                <a:gd name="T70" fmla="*/ 102 w 205"/>
                <a:gd name="T71" fmla="*/ 106 h 355"/>
                <a:gd name="T72" fmla="*/ 102 w 205"/>
                <a:gd name="T73" fmla="*/ 252 h 355"/>
                <a:gd name="T74" fmla="*/ 174 w 205"/>
                <a:gd name="T75" fmla="*/ 166 h 355"/>
                <a:gd name="T76" fmla="*/ 174 w 205"/>
                <a:gd name="T77" fmla="*/ 204 h 355"/>
                <a:gd name="T78" fmla="*/ 31 w 205"/>
                <a:gd name="T79" fmla="*/ 294 h 355"/>
                <a:gd name="T80" fmla="*/ 88 w 205"/>
                <a:gd name="T81" fmla="*/ 349 h 355"/>
                <a:gd name="T82" fmla="*/ 78 w 205"/>
                <a:gd name="T83" fmla="*/ 270 h 355"/>
                <a:gd name="T84" fmla="*/ 2 w 205"/>
                <a:gd name="T85" fmla="*/ 173 h 355"/>
                <a:gd name="T86" fmla="*/ 31 w 205"/>
                <a:gd name="T87" fmla="*/ 294 h 355"/>
                <a:gd name="T88" fmla="*/ 174 w 205"/>
                <a:gd name="T89" fmla="*/ 294 h 355"/>
                <a:gd name="T90" fmla="*/ 203 w 205"/>
                <a:gd name="T91" fmla="*/ 173 h 355"/>
                <a:gd name="T92" fmla="*/ 127 w 205"/>
                <a:gd name="T93" fmla="*/ 270 h 355"/>
                <a:gd name="T94" fmla="*/ 117 w 205"/>
                <a:gd name="T95" fmla="*/ 349 h 355"/>
                <a:gd name="T96" fmla="*/ 174 w 205"/>
                <a:gd name="T97" fmla="*/ 294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5" h="355">
                  <a:moveTo>
                    <a:pt x="130" y="78"/>
                  </a:moveTo>
                  <a:cubicBezTo>
                    <a:pt x="102" y="106"/>
                    <a:pt x="102" y="106"/>
                    <a:pt x="102" y="106"/>
                  </a:cubicBezTo>
                  <a:cubicBezTo>
                    <a:pt x="73" y="77"/>
                    <a:pt x="73" y="77"/>
                    <a:pt x="73" y="77"/>
                  </a:cubicBezTo>
                  <a:moveTo>
                    <a:pt x="73" y="47"/>
                  </a:moveTo>
                  <a:cubicBezTo>
                    <a:pt x="102" y="76"/>
                    <a:pt x="102" y="76"/>
                    <a:pt x="102" y="76"/>
                  </a:cubicBezTo>
                  <a:cubicBezTo>
                    <a:pt x="130" y="48"/>
                    <a:pt x="130" y="48"/>
                    <a:pt x="130" y="48"/>
                  </a:cubicBezTo>
                  <a:moveTo>
                    <a:pt x="73" y="17"/>
                  </a:moveTo>
                  <a:cubicBezTo>
                    <a:pt x="102" y="46"/>
                    <a:pt x="102" y="46"/>
                    <a:pt x="102" y="46"/>
                  </a:cubicBezTo>
                  <a:cubicBezTo>
                    <a:pt x="130" y="18"/>
                    <a:pt x="130" y="18"/>
                    <a:pt x="130" y="18"/>
                  </a:cubicBezTo>
                  <a:moveTo>
                    <a:pt x="102" y="0"/>
                  </a:moveTo>
                  <a:cubicBezTo>
                    <a:pt x="102" y="46"/>
                    <a:pt x="102" y="46"/>
                    <a:pt x="102" y="46"/>
                  </a:cubicBezTo>
                  <a:moveTo>
                    <a:pt x="146" y="137"/>
                  </a:moveTo>
                  <a:cubicBezTo>
                    <a:pt x="174" y="166"/>
                    <a:pt x="174" y="166"/>
                    <a:pt x="174" y="166"/>
                  </a:cubicBezTo>
                  <a:cubicBezTo>
                    <a:pt x="202" y="138"/>
                    <a:pt x="202" y="138"/>
                    <a:pt x="202" y="138"/>
                  </a:cubicBezTo>
                  <a:moveTo>
                    <a:pt x="146" y="107"/>
                  </a:moveTo>
                  <a:cubicBezTo>
                    <a:pt x="174" y="136"/>
                    <a:pt x="174" y="136"/>
                    <a:pt x="174" y="136"/>
                  </a:cubicBezTo>
                  <a:cubicBezTo>
                    <a:pt x="202" y="108"/>
                    <a:pt x="202" y="108"/>
                    <a:pt x="202" y="108"/>
                  </a:cubicBezTo>
                  <a:moveTo>
                    <a:pt x="146" y="77"/>
                  </a:moveTo>
                  <a:cubicBezTo>
                    <a:pt x="174" y="106"/>
                    <a:pt x="174" y="106"/>
                    <a:pt x="174" y="106"/>
                  </a:cubicBezTo>
                  <a:cubicBezTo>
                    <a:pt x="202" y="78"/>
                    <a:pt x="202" y="78"/>
                    <a:pt x="202" y="78"/>
                  </a:cubicBezTo>
                  <a:moveTo>
                    <a:pt x="174" y="60"/>
                  </a:moveTo>
                  <a:cubicBezTo>
                    <a:pt x="174" y="106"/>
                    <a:pt x="174" y="106"/>
                    <a:pt x="174" y="106"/>
                  </a:cubicBezTo>
                  <a:moveTo>
                    <a:pt x="5" y="137"/>
                  </a:moveTo>
                  <a:cubicBezTo>
                    <a:pt x="34" y="166"/>
                    <a:pt x="34" y="166"/>
                    <a:pt x="34" y="166"/>
                  </a:cubicBezTo>
                  <a:cubicBezTo>
                    <a:pt x="62" y="138"/>
                    <a:pt x="62" y="138"/>
                    <a:pt x="62" y="138"/>
                  </a:cubicBezTo>
                  <a:moveTo>
                    <a:pt x="5" y="107"/>
                  </a:moveTo>
                  <a:cubicBezTo>
                    <a:pt x="34" y="136"/>
                    <a:pt x="34" y="136"/>
                    <a:pt x="34" y="136"/>
                  </a:cubicBezTo>
                  <a:cubicBezTo>
                    <a:pt x="62" y="108"/>
                    <a:pt x="62" y="108"/>
                    <a:pt x="62" y="108"/>
                  </a:cubicBezTo>
                  <a:moveTo>
                    <a:pt x="5" y="77"/>
                  </a:moveTo>
                  <a:cubicBezTo>
                    <a:pt x="34" y="106"/>
                    <a:pt x="34" y="106"/>
                    <a:pt x="34" y="106"/>
                  </a:cubicBezTo>
                  <a:cubicBezTo>
                    <a:pt x="62" y="78"/>
                    <a:pt x="62" y="78"/>
                    <a:pt x="62" y="78"/>
                  </a:cubicBezTo>
                  <a:moveTo>
                    <a:pt x="34" y="60"/>
                  </a:moveTo>
                  <a:cubicBezTo>
                    <a:pt x="34" y="106"/>
                    <a:pt x="34" y="106"/>
                    <a:pt x="34" y="106"/>
                  </a:cubicBezTo>
                  <a:moveTo>
                    <a:pt x="34" y="208"/>
                  </a:moveTo>
                  <a:cubicBezTo>
                    <a:pt x="34" y="166"/>
                    <a:pt x="34" y="166"/>
                    <a:pt x="34" y="166"/>
                  </a:cubicBezTo>
                  <a:moveTo>
                    <a:pt x="102" y="106"/>
                  </a:moveTo>
                  <a:cubicBezTo>
                    <a:pt x="102" y="252"/>
                    <a:pt x="102" y="252"/>
                    <a:pt x="102" y="252"/>
                  </a:cubicBezTo>
                  <a:moveTo>
                    <a:pt x="174" y="166"/>
                  </a:moveTo>
                  <a:cubicBezTo>
                    <a:pt x="174" y="204"/>
                    <a:pt x="174" y="204"/>
                    <a:pt x="174" y="204"/>
                  </a:cubicBezTo>
                  <a:moveTo>
                    <a:pt x="31" y="294"/>
                  </a:moveTo>
                  <a:cubicBezTo>
                    <a:pt x="45" y="323"/>
                    <a:pt x="75" y="355"/>
                    <a:pt x="88" y="349"/>
                  </a:cubicBezTo>
                  <a:cubicBezTo>
                    <a:pt x="101" y="342"/>
                    <a:pt x="97" y="307"/>
                    <a:pt x="78" y="270"/>
                  </a:cubicBezTo>
                  <a:cubicBezTo>
                    <a:pt x="60" y="233"/>
                    <a:pt x="3" y="173"/>
                    <a:pt x="2" y="173"/>
                  </a:cubicBezTo>
                  <a:cubicBezTo>
                    <a:pt x="0" y="172"/>
                    <a:pt x="17" y="264"/>
                    <a:pt x="31" y="294"/>
                  </a:cubicBezTo>
                  <a:close/>
                  <a:moveTo>
                    <a:pt x="174" y="294"/>
                  </a:moveTo>
                  <a:cubicBezTo>
                    <a:pt x="189" y="264"/>
                    <a:pt x="205" y="172"/>
                    <a:pt x="203" y="173"/>
                  </a:cubicBezTo>
                  <a:cubicBezTo>
                    <a:pt x="202" y="173"/>
                    <a:pt x="145" y="233"/>
                    <a:pt x="127" y="270"/>
                  </a:cubicBezTo>
                  <a:cubicBezTo>
                    <a:pt x="109" y="307"/>
                    <a:pt x="104" y="342"/>
                    <a:pt x="117" y="349"/>
                  </a:cubicBezTo>
                  <a:cubicBezTo>
                    <a:pt x="130" y="355"/>
                    <a:pt x="160" y="323"/>
                    <a:pt x="174" y="294"/>
                  </a:cubicBezTo>
                  <a:close/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grpSp>
        <p:nvGrpSpPr>
          <p:cNvPr id="208" name="Group 207" descr="thumbprint icon">
            <a:extLst>
              <a:ext uri="{FF2B5EF4-FFF2-40B4-BE49-F238E27FC236}">
                <a16:creationId xmlns:a16="http://schemas.microsoft.com/office/drawing/2014/main" id="{0270D163-873A-4737-8D62-965D203C6FAB}"/>
              </a:ext>
            </a:extLst>
          </p:cNvPr>
          <p:cNvGrpSpPr/>
          <p:nvPr/>
        </p:nvGrpSpPr>
        <p:grpSpPr>
          <a:xfrm>
            <a:off x="8941606" y="5821781"/>
            <a:ext cx="513370" cy="513370"/>
            <a:chOff x="6435895" y="5954753"/>
            <a:chExt cx="523664" cy="523664"/>
          </a:xfrm>
        </p:grpSpPr>
        <p:sp useBgFill="1">
          <p:nvSpPr>
            <p:cNvPr id="209" name="Oval 208">
              <a:extLst>
                <a:ext uri="{FF2B5EF4-FFF2-40B4-BE49-F238E27FC236}">
                  <a16:creationId xmlns:a16="http://schemas.microsoft.com/office/drawing/2014/main" id="{55DC6B45-6687-4677-85BA-358BE899AE79}"/>
                </a:ext>
              </a:extLst>
            </p:cNvPr>
            <p:cNvSpPr/>
            <p:nvPr/>
          </p:nvSpPr>
          <p:spPr bwMode="auto">
            <a:xfrm rot="21000000" flipH="1">
              <a:off x="6435895" y="5954753"/>
              <a:ext cx="523664" cy="523664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0" name="Fingerprint_E928">
              <a:extLst>
                <a:ext uri="{FF2B5EF4-FFF2-40B4-BE49-F238E27FC236}">
                  <a16:creationId xmlns:a16="http://schemas.microsoft.com/office/drawing/2014/main" id="{E9475C6A-4ED4-44BF-89C4-E87213A3B0F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575554" y="6052285"/>
              <a:ext cx="244346" cy="328600"/>
            </a:xfrm>
            <a:custGeom>
              <a:avLst/>
              <a:gdLst>
                <a:gd name="T0" fmla="*/ 1116 w 2414"/>
                <a:gd name="T1" fmla="*/ 1998 h 3246"/>
                <a:gd name="T2" fmla="*/ 117 w 2414"/>
                <a:gd name="T3" fmla="*/ 2996 h 3246"/>
                <a:gd name="T4" fmla="*/ 2115 w 2414"/>
                <a:gd name="T5" fmla="*/ 250 h 3246"/>
                <a:gd name="T6" fmla="*/ 1116 w 2414"/>
                <a:gd name="T7" fmla="*/ 0 h 3246"/>
                <a:gd name="T8" fmla="*/ 117 w 2414"/>
                <a:gd name="T9" fmla="*/ 250 h 3246"/>
                <a:gd name="T10" fmla="*/ 2414 w 2414"/>
                <a:gd name="T11" fmla="*/ 1248 h 3246"/>
                <a:gd name="T12" fmla="*/ 1116 w 2414"/>
                <a:gd name="T13" fmla="*/ 499 h 3246"/>
                <a:gd name="T14" fmla="*/ 0 w 2414"/>
                <a:gd name="T15" fmla="*/ 999 h 3246"/>
                <a:gd name="T16" fmla="*/ 1677 w 2414"/>
                <a:gd name="T17" fmla="*/ 3246 h 3246"/>
                <a:gd name="T18" fmla="*/ 2115 w 2414"/>
                <a:gd name="T19" fmla="*/ 1998 h 3246"/>
                <a:gd name="T20" fmla="*/ 1116 w 2414"/>
                <a:gd name="T21" fmla="*/ 999 h 3246"/>
                <a:gd name="T22" fmla="*/ 117 w 2414"/>
                <a:gd name="T23" fmla="*/ 1998 h 3246"/>
                <a:gd name="T24" fmla="*/ 946 w 2414"/>
                <a:gd name="T25" fmla="*/ 3246 h 3246"/>
                <a:gd name="T26" fmla="*/ 1616 w 2414"/>
                <a:gd name="T27" fmla="*/ 1998 h 3246"/>
                <a:gd name="T28" fmla="*/ 1116 w 2414"/>
                <a:gd name="T29" fmla="*/ 1498 h 3246"/>
                <a:gd name="T30" fmla="*/ 617 w 2414"/>
                <a:gd name="T31" fmla="*/ 1998 h 3246"/>
                <a:gd name="T32" fmla="*/ 117 w 2414"/>
                <a:gd name="T33" fmla="*/ 2497 h 3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14" h="3246">
                  <a:moveTo>
                    <a:pt x="1116" y="1998"/>
                  </a:moveTo>
                  <a:cubicBezTo>
                    <a:pt x="1116" y="2550"/>
                    <a:pt x="669" y="2996"/>
                    <a:pt x="117" y="2996"/>
                  </a:cubicBezTo>
                  <a:moveTo>
                    <a:pt x="2115" y="250"/>
                  </a:moveTo>
                  <a:cubicBezTo>
                    <a:pt x="1819" y="91"/>
                    <a:pt x="1479" y="0"/>
                    <a:pt x="1116" y="0"/>
                  </a:cubicBezTo>
                  <a:cubicBezTo>
                    <a:pt x="754" y="0"/>
                    <a:pt x="413" y="91"/>
                    <a:pt x="117" y="250"/>
                  </a:cubicBezTo>
                  <a:moveTo>
                    <a:pt x="2414" y="1248"/>
                  </a:moveTo>
                  <a:cubicBezTo>
                    <a:pt x="2155" y="801"/>
                    <a:pt x="1671" y="499"/>
                    <a:pt x="1116" y="499"/>
                  </a:cubicBezTo>
                  <a:cubicBezTo>
                    <a:pt x="673" y="499"/>
                    <a:pt x="274" y="692"/>
                    <a:pt x="0" y="999"/>
                  </a:cubicBezTo>
                  <a:moveTo>
                    <a:pt x="1677" y="3246"/>
                  </a:moveTo>
                  <a:cubicBezTo>
                    <a:pt x="1951" y="2904"/>
                    <a:pt x="2115" y="2470"/>
                    <a:pt x="2115" y="1998"/>
                  </a:cubicBezTo>
                  <a:cubicBezTo>
                    <a:pt x="2115" y="1446"/>
                    <a:pt x="1668" y="999"/>
                    <a:pt x="1116" y="999"/>
                  </a:cubicBezTo>
                  <a:cubicBezTo>
                    <a:pt x="565" y="999"/>
                    <a:pt x="117" y="1446"/>
                    <a:pt x="117" y="1998"/>
                  </a:cubicBezTo>
                  <a:moveTo>
                    <a:pt x="946" y="3246"/>
                  </a:moveTo>
                  <a:cubicBezTo>
                    <a:pt x="1350" y="2978"/>
                    <a:pt x="1616" y="2519"/>
                    <a:pt x="1616" y="1998"/>
                  </a:cubicBezTo>
                  <a:cubicBezTo>
                    <a:pt x="1616" y="1722"/>
                    <a:pt x="1392" y="1498"/>
                    <a:pt x="1116" y="1498"/>
                  </a:cubicBezTo>
                  <a:cubicBezTo>
                    <a:pt x="840" y="1498"/>
                    <a:pt x="617" y="1722"/>
                    <a:pt x="617" y="1998"/>
                  </a:cubicBezTo>
                  <a:cubicBezTo>
                    <a:pt x="617" y="2274"/>
                    <a:pt x="393" y="2497"/>
                    <a:pt x="117" y="2497"/>
                  </a:cubicBezTo>
                </a:path>
              </a:pathLst>
            </a:custGeom>
            <a:noFill/>
            <a:ln w="1587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grpSp>
        <p:nvGrpSpPr>
          <p:cNvPr id="211" name="Group 210" descr="key icon">
            <a:extLst>
              <a:ext uri="{FF2B5EF4-FFF2-40B4-BE49-F238E27FC236}">
                <a16:creationId xmlns:a16="http://schemas.microsoft.com/office/drawing/2014/main" id="{89E409C6-D8FB-4C7D-973E-B97356E04EEF}"/>
              </a:ext>
            </a:extLst>
          </p:cNvPr>
          <p:cNvGrpSpPr/>
          <p:nvPr/>
        </p:nvGrpSpPr>
        <p:grpSpPr>
          <a:xfrm>
            <a:off x="8001477" y="490051"/>
            <a:ext cx="513370" cy="513370"/>
            <a:chOff x="5476915" y="516110"/>
            <a:chExt cx="523664" cy="523664"/>
          </a:xfrm>
        </p:grpSpPr>
        <p:sp useBgFill="1">
          <p:nvSpPr>
            <p:cNvPr id="212" name="Oval 211">
              <a:extLst>
                <a:ext uri="{FF2B5EF4-FFF2-40B4-BE49-F238E27FC236}">
                  <a16:creationId xmlns:a16="http://schemas.microsoft.com/office/drawing/2014/main" id="{F34F9275-5E93-40E8-A0FD-58D7479701F1}"/>
                </a:ext>
              </a:extLst>
            </p:cNvPr>
            <p:cNvSpPr/>
            <p:nvPr/>
          </p:nvSpPr>
          <p:spPr bwMode="auto">
            <a:xfrm rot="21000000" flipH="1">
              <a:off x="5476915" y="516110"/>
              <a:ext cx="523664" cy="523664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3" name="key">
              <a:extLst>
                <a:ext uri="{FF2B5EF4-FFF2-40B4-BE49-F238E27FC236}">
                  <a16:creationId xmlns:a16="http://schemas.microsoft.com/office/drawing/2014/main" id="{68B35905-2263-44E4-8476-A464E15CBF1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591044" y="630997"/>
              <a:ext cx="295406" cy="293890"/>
            </a:xfrm>
            <a:custGeom>
              <a:avLst/>
              <a:gdLst>
                <a:gd name="T0" fmla="*/ 175 w 330"/>
                <a:gd name="T1" fmla="*/ 198 h 328"/>
                <a:gd name="T2" fmla="*/ 109 w 330"/>
                <a:gd name="T3" fmla="*/ 220 h 328"/>
                <a:gd name="T4" fmla="*/ 0 w 330"/>
                <a:gd name="T5" fmla="*/ 110 h 328"/>
                <a:gd name="T6" fmla="*/ 109 w 330"/>
                <a:gd name="T7" fmla="*/ 0 h 328"/>
                <a:gd name="T8" fmla="*/ 219 w 330"/>
                <a:gd name="T9" fmla="*/ 110 h 328"/>
                <a:gd name="T10" fmla="*/ 214 w 330"/>
                <a:gd name="T11" fmla="*/ 143 h 328"/>
                <a:gd name="T12" fmla="*/ 330 w 330"/>
                <a:gd name="T13" fmla="*/ 258 h 328"/>
                <a:gd name="T14" fmla="*/ 330 w 330"/>
                <a:gd name="T15" fmla="*/ 328 h 328"/>
                <a:gd name="T16" fmla="*/ 264 w 330"/>
                <a:gd name="T17" fmla="*/ 328 h 328"/>
                <a:gd name="T18" fmla="*/ 264 w 330"/>
                <a:gd name="T19" fmla="*/ 283 h 328"/>
                <a:gd name="T20" fmla="*/ 221 w 330"/>
                <a:gd name="T21" fmla="*/ 283 h 328"/>
                <a:gd name="T22" fmla="*/ 221 w 330"/>
                <a:gd name="T23" fmla="*/ 239 h 328"/>
                <a:gd name="T24" fmla="*/ 175 w 330"/>
                <a:gd name="T25" fmla="*/ 239 h 328"/>
                <a:gd name="T26" fmla="*/ 175 w 330"/>
                <a:gd name="T27" fmla="*/ 198 h 328"/>
                <a:gd name="T28" fmla="*/ 76 w 330"/>
                <a:gd name="T29" fmla="*/ 91 h 328"/>
                <a:gd name="T30" fmla="*/ 91 w 330"/>
                <a:gd name="T31" fmla="*/ 76 h 328"/>
                <a:gd name="T32" fmla="*/ 76 w 330"/>
                <a:gd name="T33" fmla="*/ 60 h 328"/>
                <a:gd name="T34" fmla="*/ 60 w 330"/>
                <a:gd name="T35" fmla="*/ 76 h 328"/>
                <a:gd name="T36" fmla="*/ 76 w 330"/>
                <a:gd name="T37" fmla="*/ 9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" h="328">
                  <a:moveTo>
                    <a:pt x="175" y="198"/>
                  </a:moveTo>
                  <a:cubicBezTo>
                    <a:pt x="157" y="212"/>
                    <a:pt x="134" y="220"/>
                    <a:pt x="109" y="220"/>
                  </a:cubicBezTo>
                  <a:cubicBezTo>
                    <a:pt x="49" y="220"/>
                    <a:pt x="0" y="171"/>
                    <a:pt x="0" y="110"/>
                  </a:cubicBezTo>
                  <a:cubicBezTo>
                    <a:pt x="0" y="49"/>
                    <a:pt x="49" y="0"/>
                    <a:pt x="109" y="0"/>
                  </a:cubicBezTo>
                  <a:cubicBezTo>
                    <a:pt x="170" y="0"/>
                    <a:pt x="219" y="49"/>
                    <a:pt x="219" y="110"/>
                  </a:cubicBezTo>
                  <a:cubicBezTo>
                    <a:pt x="219" y="122"/>
                    <a:pt x="217" y="133"/>
                    <a:pt x="214" y="143"/>
                  </a:cubicBezTo>
                  <a:cubicBezTo>
                    <a:pt x="330" y="258"/>
                    <a:pt x="330" y="258"/>
                    <a:pt x="330" y="258"/>
                  </a:cubicBezTo>
                  <a:cubicBezTo>
                    <a:pt x="330" y="328"/>
                    <a:pt x="330" y="328"/>
                    <a:pt x="330" y="328"/>
                  </a:cubicBezTo>
                  <a:cubicBezTo>
                    <a:pt x="264" y="328"/>
                    <a:pt x="264" y="328"/>
                    <a:pt x="264" y="328"/>
                  </a:cubicBezTo>
                  <a:cubicBezTo>
                    <a:pt x="264" y="283"/>
                    <a:pt x="264" y="283"/>
                    <a:pt x="264" y="283"/>
                  </a:cubicBezTo>
                  <a:cubicBezTo>
                    <a:pt x="221" y="283"/>
                    <a:pt x="221" y="283"/>
                    <a:pt x="221" y="283"/>
                  </a:cubicBezTo>
                  <a:cubicBezTo>
                    <a:pt x="221" y="239"/>
                    <a:pt x="221" y="239"/>
                    <a:pt x="221" y="239"/>
                  </a:cubicBezTo>
                  <a:cubicBezTo>
                    <a:pt x="175" y="239"/>
                    <a:pt x="175" y="239"/>
                    <a:pt x="175" y="239"/>
                  </a:cubicBezTo>
                  <a:lnTo>
                    <a:pt x="175" y="198"/>
                  </a:lnTo>
                  <a:close/>
                  <a:moveTo>
                    <a:pt x="76" y="91"/>
                  </a:moveTo>
                  <a:cubicBezTo>
                    <a:pt x="84" y="91"/>
                    <a:pt x="91" y="84"/>
                    <a:pt x="91" y="76"/>
                  </a:cubicBezTo>
                  <a:cubicBezTo>
                    <a:pt x="91" y="67"/>
                    <a:pt x="84" y="60"/>
                    <a:pt x="76" y="60"/>
                  </a:cubicBezTo>
                  <a:cubicBezTo>
                    <a:pt x="67" y="60"/>
                    <a:pt x="60" y="67"/>
                    <a:pt x="60" y="76"/>
                  </a:cubicBezTo>
                  <a:cubicBezTo>
                    <a:pt x="60" y="84"/>
                    <a:pt x="67" y="91"/>
                    <a:pt x="76" y="91"/>
                  </a:cubicBezTo>
                  <a:close/>
                </a:path>
              </a:pathLst>
            </a:custGeom>
            <a:noFill/>
            <a:ln w="1587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214" name="Group 213" descr="thermometer icon">
            <a:extLst>
              <a:ext uri="{FF2B5EF4-FFF2-40B4-BE49-F238E27FC236}">
                <a16:creationId xmlns:a16="http://schemas.microsoft.com/office/drawing/2014/main" id="{DA4A7EA5-26C5-4B79-B834-E277F3167736}"/>
              </a:ext>
            </a:extLst>
          </p:cNvPr>
          <p:cNvGrpSpPr/>
          <p:nvPr/>
        </p:nvGrpSpPr>
        <p:grpSpPr>
          <a:xfrm>
            <a:off x="6997209" y="885642"/>
            <a:ext cx="513370" cy="513370"/>
            <a:chOff x="4452509" y="919634"/>
            <a:chExt cx="523664" cy="523664"/>
          </a:xfrm>
        </p:grpSpPr>
        <p:sp useBgFill="1">
          <p:nvSpPr>
            <p:cNvPr id="215" name="Oval 214">
              <a:extLst>
                <a:ext uri="{FF2B5EF4-FFF2-40B4-BE49-F238E27FC236}">
                  <a16:creationId xmlns:a16="http://schemas.microsoft.com/office/drawing/2014/main" id="{14A99B0F-368D-401B-9707-AD02B6D87D3A}"/>
                </a:ext>
              </a:extLst>
            </p:cNvPr>
            <p:cNvSpPr/>
            <p:nvPr/>
          </p:nvSpPr>
          <p:spPr bwMode="auto">
            <a:xfrm rot="19620000" flipH="1">
              <a:off x="4452509" y="919634"/>
              <a:ext cx="523664" cy="523664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6" name="Temperature_med">
              <a:extLst>
                <a:ext uri="{FF2B5EF4-FFF2-40B4-BE49-F238E27FC236}">
                  <a16:creationId xmlns:a16="http://schemas.microsoft.com/office/drawing/2014/main" id="{9219B32C-8715-46B2-8FFF-4C5CDCF8DF7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642457" y="1001713"/>
              <a:ext cx="143770" cy="359506"/>
            </a:xfrm>
            <a:custGeom>
              <a:avLst/>
              <a:gdLst>
                <a:gd name="T0" fmla="*/ 748 w 1496"/>
                <a:gd name="T1" fmla="*/ 3274 h 3743"/>
                <a:gd name="T2" fmla="*/ 469 w 1496"/>
                <a:gd name="T3" fmla="*/ 2995 h 3743"/>
                <a:gd name="T4" fmla="*/ 748 w 1496"/>
                <a:gd name="T5" fmla="*/ 2716 h 3743"/>
                <a:gd name="T6" fmla="*/ 1027 w 1496"/>
                <a:gd name="T7" fmla="*/ 2995 h 3743"/>
                <a:gd name="T8" fmla="*/ 748 w 1496"/>
                <a:gd name="T9" fmla="*/ 3274 h 3743"/>
                <a:gd name="T10" fmla="*/ 1248 w 1496"/>
                <a:gd name="T11" fmla="*/ 2439 h 3743"/>
                <a:gd name="T12" fmla="*/ 1248 w 1496"/>
                <a:gd name="T13" fmla="*/ 500 h 3743"/>
                <a:gd name="T14" fmla="*/ 748 w 1496"/>
                <a:gd name="T15" fmla="*/ 0 h 3743"/>
                <a:gd name="T16" fmla="*/ 748 w 1496"/>
                <a:gd name="T17" fmla="*/ 0 h 3743"/>
                <a:gd name="T18" fmla="*/ 248 w 1496"/>
                <a:gd name="T19" fmla="*/ 500 h 3743"/>
                <a:gd name="T20" fmla="*/ 248 w 1496"/>
                <a:gd name="T21" fmla="*/ 2439 h 3743"/>
                <a:gd name="T22" fmla="*/ 0 w 1496"/>
                <a:gd name="T23" fmla="*/ 2995 h 3743"/>
                <a:gd name="T24" fmla="*/ 748 w 1496"/>
                <a:gd name="T25" fmla="*/ 3743 h 3743"/>
                <a:gd name="T26" fmla="*/ 1496 w 1496"/>
                <a:gd name="T27" fmla="*/ 2995 h 3743"/>
                <a:gd name="T28" fmla="*/ 1248 w 1496"/>
                <a:gd name="T29" fmla="*/ 2439 h 3743"/>
                <a:gd name="T30" fmla="*/ 748 w 1496"/>
                <a:gd name="T31" fmla="*/ 1371 h 3743"/>
                <a:gd name="T32" fmla="*/ 748 w 1496"/>
                <a:gd name="T33" fmla="*/ 2716 h 3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96" h="3743">
                  <a:moveTo>
                    <a:pt x="748" y="3274"/>
                  </a:moveTo>
                  <a:cubicBezTo>
                    <a:pt x="594" y="3274"/>
                    <a:pt x="469" y="3149"/>
                    <a:pt x="469" y="2995"/>
                  </a:cubicBezTo>
                  <a:cubicBezTo>
                    <a:pt x="469" y="2841"/>
                    <a:pt x="594" y="2716"/>
                    <a:pt x="748" y="2716"/>
                  </a:cubicBezTo>
                  <a:cubicBezTo>
                    <a:pt x="902" y="2716"/>
                    <a:pt x="1027" y="2841"/>
                    <a:pt x="1027" y="2995"/>
                  </a:cubicBezTo>
                  <a:cubicBezTo>
                    <a:pt x="1027" y="3149"/>
                    <a:pt x="902" y="3274"/>
                    <a:pt x="748" y="3274"/>
                  </a:cubicBezTo>
                  <a:close/>
                  <a:moveTo>
                    <a:pt x="1248" y="2439"/>
                  </a:moveTo>
                  <a:cubicBezTo>
                    <a:pt x="1248" y="500"/>
                    <a:pt x="1248" y="500"/>
                    <a:pt x="1248" y="500"/>
                  </a:cubicBezTo>
                  <a:cubicBezTo>
                    <a:pt x="1248" y="224"/>
                    <a:pt x="1024" y="0"/>
                    <a:pt x="748" y="0"/>
                  </a:cubicBezTo>
                  <a:cubicBezTo>
                    <a:pt x="748" y="0"/>
                    <a:pt x="748" y="0"/>
                    <a:pt x="748" y="0"/>
                  </a:cubicBezTo>
                  <a:cubicBezTo>
                    <a:pt x="472" y="0"/>
                    <a:pt x="248" y="224"/>
                    <a:pt x="248" y="500"/>
                  </a:cubicBezTo>
                  <a:cubicBezTo>
                    <a:pt x="248" y="2439"/>
                    <a:pt x="248" y="2439"/>
                    <a:pt x="248" y="2439"/>
                  </a:cubicBezTo>
                  <a:cubicBezTo>
                    <a:pt x="96" y="2576"/>
                    <a:pt x="0" y="2774"/>
                    <a:pt x="0" y="2995"/>
                  </a:cubicBezTo>
                  <a:cubicBezTo>
                    <a:pt x="0" y="3408"/>
                    <a:pt x="335" y="3743"/>
                    <a:pt x="748" y="3743"/>
                  </a:cubicBezTo>
                  <a:cubicBezTo>
                    <a:pt x="1161" y="3743"/>
                    <a:pt x="1496" y="3408"/>
                    <a:pt x="1496" y="2995"/>
                  </a:cubicBezTo>
                  <a:cubicBezTo>
                    <a:pt x="1496" y="2774"/>
                    <a:pt x="1400" y="2576"/>
                    <a:pt x="1248" y="2439"/>
                  </a:cubicBezTo>
                  <a:close/>
                  <a:moveTo>
                    <a:pt x="748" y="1371"/>
                  </a:moveTo>
                  <a:cubicBezTo>
                    <a:pt x="748" y="2716"/>
                    <a:pt x="748" y="2716"/>
                    <a:pt x="748" y="2716"/>
                  </a:cubicBez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217" name="Group 216" descr="newspaper icon">
            <a:extLst>
              <a:ext uri="{FF2B5EF4-FFF2-40B4-BE49-F238E27FC236}">
                <a16:creationId xmlns:a16="http://schemas.microsoft.com/office/drawing/2014/main" id="{E53CC953-44D2-427B-9909-746DF50BAE29}"/>
              </a:ext>
            </a:extLst>
          </p:cNvPr>
          <p:cNvGrpSpPr/>
          <p:nvPr/>
        </p:nvGrpSpPr>
        <p:grpSpPr>
          <a:xfrm>
            <a:off x="6254105" y="1603250"/>
            <a:ext cx="513370" cy="513370"/>
            <a:chOff x="3694504" y="1651631"/>
            <a:chExt cx="523664" cy="523664"/>
          </a:xfrm>
        </p:grpSpPr>
        <p:sp useBgFill="1">
          <p:nvSpPr>
            <p:cNvPr id="218" name="Oval 217">
              <a:extLst>
                <a:ext uri="{FF2B5EF4-FFF2-40B4-BE49-F238E27FC236}">
                  <a16:creationId xmlns:a16="http://schemas.microsoft.com/office/drawing/2014/main" id="{F5AF69D5-D609-4CCB-B7B8-41DEC5998034}"/>
                </a:ext>
              </a:extLst>
            </p:cNvPr>
            <p:cNvSpPr/>
            <p:nvPr/>
          </p:nvSpPr>
          <p:spPr bwMode="auto">
            <a:xfrm rot="18300000" flipH="1">
              <a:off x="3694504" y="1651631"/>
              <a:ext cx="523664" cy="523664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9" name="News_E900">
              <a:extLst>
                <a:ext uri="{FF2B5EF4-FFF2-40B4-BE49-F238E27FC236}">
                  <a16:creationId xmlns:a16="http://schemas.microsoft.com/office/drawing/2014/main" id="{449D905F-B35A-48FB-A5AA-51903E25FF9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791529" y="1803455"/>
              <a:ext cx="329615" cy="220017"/>
            </a:xfrm>
            <a:custGeom>
              <a:avLst/>
              <a:gdLst>
                <a:gd name="T0" fmla="*/ 3240 w 3738"/>
                <a:gd name="T1" fmla="*/ 0 h 2493"/>
                <a:gd name="T2" fmla="*/ 3240 w 3738"/>
                <a:gd name="T3" fmla="*/ 499 h 2493"/>
                <a:gd name="T4" fmla="*/ 3738 w 3738"/>
                <a:gd name="T5" fmla="*/ 499 h 2493"/>
                <a:gd name="T6" fmla="*/ 3738 w 3738"/>
                <a:gd name="T7" fmla="*/ 2119 h 2493"/>
                <a:gd name="T8" fmla="*/ 3365 w 3738"/>
                <a:gd name="T9" fmla="*/ 2493 h 2493"/>
                <a:gd name="T10" fmla="*/ 361 w 3738"/>
                <a:gd name="T11" fmla="*/ 2493 h 2493"/>
                <a:gd name="T12" fmla="*/ 0 w 3738"/>
                <a:gd name="T13" fmla="*/ 2132 h 2493"/>
                <a:gd name="T14" fmla="*/ 0 w 3738"/>
                <a:gd name="T15" fmla="*/ 0 h 2493"/>
                <a:gd name="T16" fmla="*/ 3240 w 3738"/>
                <a:gd name="T17" fmla="*/ 0 h 2493"/>
                <a:gd name="T18" fmla="*/ 3240 w 3738"/>
                <a:gd name="T19" fmla="*/ 499 h 2493"/>
                <a:gd name="T20" fmla="*/ 3240 w 3738"/>
                <a:gd name="T21" fmla="*/ 1994 h 2493"/>
                <a:gd name="T22" fmla="*/ 2866 w 3738"/>
                <a:gd name="T23" fmla="*/ 499 h 2493"/>
                <a:gd name="T24" fmla="*/ 374 w 3738"/>
                <a:gd name="T25" fmla="*/ 499 h 2493"/>
                <a:gd name="T26" fmla="*/ 2866 w 3738"/>
                <a:gd name="T27" fmla="*/ 1994 h 2493"/>
                <a:gd name="T28" fmla="*/ 1869 w 3738"/>
                <a:gd name="T29" fmla="*/ 1994 h 2493"/>
                <a:gd name="T30" fmla="*/ 2866 w 3738"/>
                <a:gd name="T31" fmla="*/ 1496 h 2493"/>
                <a:gd name="T32" fmla="*/ 1869 w 3738"/>
                <a:gd name="T33" fmla="*/ 1496 h 2493"/>
                <a:gd name="T34" fmla="*/ 2866 w 3738"/>
                <a:gd name="T35" fmla="*/ 997 h 2493"/>
                <a:gd name="T36" fmla="*/ 1869 w 3738"/>
                <a:gd name="T37" fmla="*/ 997 h 2493"/>
                <a:gd name="T38" fmla="*/ 498 w 3738"/>
                <a:gd name="T39" fmla="*/ 1994 h 2493"/>
                <a:gd name="T40" fmla="*/ 1495 w 3738"/>
                <a:gd name="T41" fmla="*/ 1994 h 2493"/>
                <a:gd name="T42" fmla="*/ 1495 w 3738"/>
                <a:gd name="T43" fmla="*/ 992 h 2493"/>
                <a:gd name="T44" fmla="*/ 498 w 3738"/>
                <a:gd name="T45" fmla="*/ 992 h 2493"/>
                <a:gd name="T46" fmla="*/ 498 w 3738"/>
                <a:gd name="T47" fmla="*/ 1994 h 2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38" h="2493">
                  <a:moveTo>
                    <a:pt x="3240" y="0"/>
                  </a:moveTo>
                  <a:cubicBezTo>
                    <a:pt x="3240" y="499"/>
                    <a:pt x="3240" y="499"/>
                    <a:pt x="3240" y="499"/>
                  </a:cubicBezTo>
                  <a:cubicBezTo>
                    <a:pt x="3738" y="499"/>
                    <a:pt x="3738" y="499"/>
                    <a:pt x="3738" y="499"/>
                  </a:cubicBezTo>
                  <a:cubicBezTo>
                    <a:pt x="3738" y="2119"/>
                    <a:pt x="3738" y="2119"/>
                    <a:pt x="3738" y="2119"/>
                  </a:cubicBezTo>
                  <a:cubicBezTo>
                    <a:pt x="3738" y="2325"/>
                    <a:pt x="3571" y="2493"/>
                    <a:pt x="3365" y="2493"/>
                  </a:cubicBezTo>
                  <a:cubicBezTo>
                    <a:pt x="361" y="2493"/>
                    <a:pt x="361" y="2493"/>
                    <a:pt x="361" y="2493"/>
                  </a:cubicBezTo>
                  <a:cubicBezTo>
                    <a:pt x="161" y="2493"/>
                    <a:pt x="0" y="2331"/>
                    <a:pt x="0" y="213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240" y="0"/>
                  </a:lnTo>
                  <a:close/>
                  <a:moveTo>
                    <a:pt x="3240" y="499"/>
                  </a:moveTo>
                  <a:cubicBezTo>
                    <a:pt x="3240" y="1994"/>
                    <a:pt x="3240" y="1994"/>
                    <a:pt x="3240" y="1994"/>
                  </a:cubicBezTo>
                  <a:moveTo>
                    <a:pt x="2866" y="499"/>
                  </a:moveTo>
                  <a:cubicBezTo>
                    <a:pt x="374" y="499"/>
                    <a:pt x="374" y="499"/>
                    <a:pt x="374" y="499"/>
                  </a:cubicBezTo>
                  <a:moveTo>
                    <a:pt x="2866" y="1994"/>
                  </a:moveTo>
                  <a:cubicBezTo>
                    <a:pt x="1869" y="1994"/>
                    <a:pt x="1869" y="1994"/>
                    <a:pt x="1869" y="1994"/>
                  </a:cubicBezTo>
                  <a:moveTo>
                    <a:pt x="2866" y="1496"/>
                  </a:moveTo>
                  <a:cubicBezTo>
                    <a:pt x="1869" y="1496"/>
                    <a:pt x="1869" y="1496"/>
                    <a:pt x="1869" y="1496"/>
                  </a:cubicBezTo>
                  <a:moveTo>
                    <a:pt x="2866" y="997"/>
                  </a:moveTo>
                  <a:cubicBezTo>
                    <a:pt x="1869" y="997"/>
                    <a:pt x="1869" y="997"/>
                    <a:pt x="1869" y="997"/>
                  </a:cubicBezTo>
                  <a:moveTo>
                    <a:pt x="498" y="1994"/>
                  </a:moveTo>
                  <a:cubicBezTo>
                    <a:pt x="1495" y="1994"/>
                    <a:pt x="1495" y="1994"/>
                    <a:pt x="1495" y="1994"/>
                  </a:cubicBezTo>
                  <a:cubicBezTo>
                    <a:pt x="1495" y="992"/>
                    <a:pt x="1495" y="992"/>
                    <a:pt x="1495" y="992"/>
                  </a:cubicBezTo>
                  <a:cubicBezTo>
                    <a:pt x="498" y="992"/>
                    <a:pt x="498" y="992"/>
                    <a:pt x="498" y="992"/>
                  </a:cubicBezTo>
                  <a:lnTo>
                    <a:pt x="498" y="1994"/>
                  </a:lnTo>
                  <a:close/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220" name="Group 219" descr="shopping cart icon">
            <a:extLst>
              <a:ext uri="{FF2B5EF4-FFF2-40B4-BE49-F238E27FC236}">
                <a16:creationId xmlns:a16="http://schemas.microsoft.com/office/drawing/2014/main" id="{52CB4D56-C2B0-442D-BF0F-92E7F0FDD546}"/>
              </a:ext>
            </a:extLst>
          </p:cNvPr>
          <p:cNvGrpSpPr/>
          <p:nvPr/>
        </p:nvGrpSpPr>
        <p:grpSpPr>
          <a:xfrm>
            <a:off x="6201269" y="4630249"/>
            <a:ext cx="513370" cy="513370"/>
            <a:chOff x="3640609" y="4739328"/>
            <a:chExt cx="523664" cy="523664"/>
          </a:xfrm>
        </p:grpSpPr>
        <p:sp useBgFill="1">
          <p:nvSpPr>
            <p:cNvPr id="221" name="Oval 220">
              <a:extLst>
                <a:ext uri="{FF2B5EF4-FFF2-40B4-BE49-F238E27FC236}">
                  <a16:creationId xmlns:a16="http://schemas.microsoft.com/office/drawing/2014/main" id="{8D49BA1B-11DB-47D4-8A05-305CAFE9669A}"/>
                </a:ext>
              </a:extLst>
            </p:cNvPr>
            <p:cNvSpPr/>
            <p:nvPr/>
          </p:nvSpPr>
          <p:spPr bwMode="auto">
            <a:xfrm rot="3420000">
              <a:off x="3640609" y="4739328"/>
              <a:ext cx="523664" cy="523664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2" name="ShoppingCart_E7BF">
              <a:extLst>
                <a:ext uri="{FF2B5EF4-FFF2-40B4-BE49-F238E27FC236}">
                  <a16:creationId xmlns:a16="http://schemas.microsoft.com/office/drawing/2014/main" id="{587E1E4D-0BCF-43E8-98F8-B4432906002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739395" y="4862513"/>
              <a:ext cx="326092" cy="277294"/>
            </a:xfrm>
            <a:custGeom>
              <a:avLst/>
              <a:gdLst>
                <a:gd name="T0" fmla="*/ 3368 w 3817"/>
                <a:gd name="T1" fmla="*/ 2994 h 3244"/>
                <a:gd name="T2" fmla="*/ 3119 w 3817"/>
                <a:gd name="T3" fmla="*/ 3244 h 3244"/>
                <a:gd name="T4" fmla="*/ 2869 w 3817"/>
                <a:gd name="T5" fmla="*/ 2994 h 3244"/>
                <a:gd name="T6" fmla="*/ 3119 w 3817"/>
                <a:gd name="T7" fmla="*/ 2745 h 3244"/>
                <a:gd name="T8" fmla="*/ 3368 w 3817"/>
                <a:gd name="T9" fmla="*/ 2994 h 3244"/>
                <a:gd name="T10" fmla="*/ 1372 w 3817"/>
                <a:gd name="T11" fmla="*/ 2745 h 3244"/>
                <a:gd name="T12" fmla="*/ 1123 w 3817"/>
                <a:gd name="T13" fmla="*/ 2994 h 3244"/>
                <a:gd name="T14" fmla="*/ 1372 w 3817"/>
                <a:gd name="T15" fmla="*/ 3244 h 3244"/>
                <a:gd name="T16" fmla="*/ 1622 w 3817"/>
                <a:gd name="T17" fmla="*/ 2994 h 3244"/>
                <a:gd name="T18" fmla="*/ 1372 w 3817"/>
                <a:gd name="T19" fmla="*/ 2745 h 3244"/>
                <a:gd name="T20" fmla="*/ 0 w 3817"/>
                <a:gd name="T21" fmla="*/ 0 h 3244"/>
                <a:gd name="T22" fmla="*/ 457 w 3817"/>
                <a:gd name="T23" fmla="*/ 0 h 3244"/>
                <a:gd name="T24" fmla="*/ 1372 w 3817"/>
                <a:gd name="T25" fmla="*/ 2745 h 3244"/>
                <a:gd name="T26" fmla="*/ 3119 w 3817"/>
                <a:gd name="T27" fmla="*/ 2745 h 3244"/>
                <a:gd name="T28" fmla="*/ 1123 w 3817"/>
                <a:gd name="T29" fmla="*/ 1996 h 3244"/>
                <a:gd name="T30" fmla="*/ 3318 w 3817"/>
                <a:gd name="T31" fmla="*/ 1996 h 3244"/>
                <a:gd name="T32" fmla="*/ 3817 w 3817"/>
                <a:gd name="T33" fmla="*/ 499 h 3244"/>
                <a:gd name="T34" fmla="*/ 624 w 3817"/>
                <a:gd name="T35" fmla="*/ 499 h 3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17" h="3244">
                  <a:moveTo>
                    <a:pt x="3368" y="2994"/>
                  </a:moveTo>
                  <a:cubicBezTo>
                    <a:pt x="3368" y="3132"/>
                    <a:pt x="3257" y="3244"/>
                    <a:pt x="3119" y="3244"/>
                  </a:cubicBezTo>
                  <a:cubicBezTo>
                    <a:pt x="2981" y="3244"/>
                    <a:pt x="2869" y="3132"/>
                    <a:pt x="2869" y="2994"/>
                  </a:cubicBezTo>
                  <a:cubicBezTo>
                    <a:pt x="2869" y="2856"/>
                    <a:pt x="2981" y="2745"/>
                    <a:pt x="3119" y="2745"/>
                  </a:cubicBezTo>
                  <a:cubicBezTo>
                    <a:pt x="3257" y="2745"/>
                    <a:pt x="3368" y="2856"/>
                    <a:pt x="3368" y="2994"/>
                  </a:cubicBezTo>
                  <a:close/>
                  <a:moveTo>
                    <a:pt x="1372" y="2745"/>
                  </a:moveTo>
                  <a:cubicBezTo>
                    <a:pt x="1234" y="2745"/>
                    <a:pt x="1123" y="2856"/>
                    <a:pt x="1123" y="2994"/>
                  </a:cubicBezTo>
                  <a:cubicBezTo>
                    <a:pt x="1123" y="3132"/>
                    <a:pt x="1234" y="3244"/>
                    <a:pt x="1372" y="3244"/>
                  </a:cubicBezTo>
                  <a:cubicBezTo>
                    <a:pt x="1510" y="3244"/>
                    <a:pt x="1622" y="3132"/>
                    <a:pt x="1622" y="2994"/>
                  </a:cubicBezTo>
                  <a:cubicBezTo>
                    <a:pt x="1622" y="2856"/>
                    <a:pt x="1510" y="2745"/>
                    <a:pt x="1372" y="2745"/>
                  </a:cubicBezTo>
                  <a:close/>
                  <a:moveTo>
                    <a:pt x="0" y="0"/>
                  </a:moveTo>
                  <a:cubicBezTo>
                    <a:pt x="457" y="0"/>
                    <a:pt x="457" y="0"/>
                    <a:pt x="457" y="0"/>
                  </a:cubicBezTo>
                  <a:cubicBezTo>
                    <a:pt x="1372" y="2745"/>
                    <a:pt x="1372" y="2745"/>
                    <a:pt x="1372" y="2745"/>
                  </a:cubicBezTo>
                  <a:cubicBezTo>
                    <a:pt x="3119" y="2745"/>
                    <a:pt x="3119" y="2745"/>
                    <a:pt x="3119" y="2745"/>
                  </a:cubicBezTo>
                  <a:moveTo>
                    <a:pt x="1123" y="1996"/>
                  </a:moveTo>
                  <a:cubicBezTo>
                    <a:pt x="3318" y="1996"/>
                    <a:pt x="3318" y="1996"/>
                    <a:pt x="3318" y="1996"/>
                  </a:cubicBezTo>
                  <a:cubicBezTo>
                    <a:pt x="3817" y="499"/>
                    <a:pt x="3817" y="499"/>
                    <a:pt x="3817" y="499"/>
                  </a:cubicBezTo>
                  <a:cubicBezTo>
                    <a:pt x="624" y="499"/>
                    <a:pt x="624" y="499"/>
                    <a:pt x="624" y="499"/>
                  </a:cubicBez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223" name="Group 222" descr="school icon">
            <a:extLst>
              <a:ext uri="{FF2B5EF4-FFF2-40B4-BE49-F238E27FC236}">
                <a16:creationId xmlns:a16="http://schemas.microsoft.com/office/drawing/2014/main" id="{CE37FB96-2BE9-4C97-A0ED-18FF1B906673}"/>
              </a:ext>
            </a:extLst>
          </p:cNvPr>
          <p:cNvGrpSpPr/>
          <p:nvPr/>
        </p:nvGrpSpPr>
        <p:grpSpPr>
          <a:xfrm>
            <a:off x="10025262" y="4709635"/>
            <a:ext cx="517313" cy="517313"/>
            <a:chOff x="7541280" y="4820305"/>
            <a:chExt cx="527686" cy="527686"/>
          </a:xfrm>
        </p:grpSpPr>
        <p:sp useBgFill="1">
          <p:nvSpPr>
            <p:cNvPr id="224" name="Oval 223">
              <a:extLst>
                <a:ext uri="{FF2B5EF4-FFF2-40B4-BE49-F238E27FC236}">
                  <a16:creationId xmlns:a16="http://schemas.microsoft.com/office/drawing/2014/main" id="{FE306451-EAF8-4513-985D-A9D186A7DED9}"/>
                </a:ext>
              </a:extLst>
            </p:cNvPr>
            <p:cNvSpPr/>
            <p:nvPr/>
          </p:nvSpPr>
          <p:spPr bwMode="auto">
            <a:xfrm rot="18900000" flipH="1">
              <a:off x="7541280" y="4820305"/>
              <a:ext cx="527686" cy="527686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5" name="building_11">
              <a:extLst>
                <a:ext uri="{FF2B5EF4-FFF2-40B4-BE49-F238E27FC236}">
                  <a16:creationId xmlns:a16="http://schemas.microsoft.com/office/drawing/2014/main" id="{AAF5FAB2-2B11-4259-91C8-DF9F749F402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599615" y="4973522"/>
              <a:ext cx="411016" cy="221252"/>
            </a:xfrm>
            <a:custGeom>
              <a:avLst/>
              <a:gdLst>
                <a:gd name="T0" fmla="*/ 164 w 361"/>
                <a:gd name="T1" fmla="*/ 94 h 193"/>
                <a:gd name="T2" fmla="*/ 66 w 361"/>
                <a:gd name="T3" fmla="*/ 193 h 193"/>
                <a:gd name="T4" fmla="*/ 98 w 361"/>
                <a:gd name="T5" fmla="*/ 124 h 193"/>
                <a:gd name="T6" fmla="*/ 93 w 361"/>
                <a:gd name="T7" fmla="*/ 129 h 193"/>
                <a:gd name="T8" fmla="*/ 98 w 361"/>
                <a:gd name="T9" fmla="*/ 124 h 193"/>
                <a:gd name="T10" fmla="*/ 93 w 361"/>
                <a:gd name="T11" fmla="*/ 160 h 193"/>
                <a:gd name="T12" fmla="*/ 98 w 361"/>
                <a:gd name="T13" fmla="*/ 165 h 193"/>
                <a:gd name="T14" fmla="*/ 135 w 361"/>
                <a:gd name="T15" fmla="*/ 124 h 193"/>
                <a:gd name="T16" fmla="*/ 130 w 361"/>
                <a:gd name="T17" fmla="*/ 129 h 193"/>
                <a:gd name="T18" fmla="*/ 135 w 361"/>
                <a:gd name="T19" fmla="*/ 124 h 193"/>
                <a:gd name="T20" fmla="*/ 130 w 361"/>
                <a:gd name="T21" fmla="*/ 160 h 193"/>
                <a:gd name="T22" fmla="*/ 135 w 361"/>
                <a:gd name="T23" fmla="*/ 165 h 193"/>
                <a:gd name="T24" fmla="*/ 295 w 361"/>
                <a:gd name="T25" fmla="*/ 124 h 193"/>
                <a:gd name="T26" fmla="*/ 291 w 361"/>
                <a:gd name="T27" fmla="*/ 129 h 193"/>
                <a:gd name="T28" fmla="*/ 295 w 361"/>
                <a:gd name="T29" fmla="*/ 124 h 193"/>
                <a:gd name="T30" fmla="*/ 291 w 361"/>
                <a:gd name="T31" fmla="*/ 160 h 193"/>
                <a:gd name="T32" fmla="*/ 295 w 361"/>
                <a:gd name="T33" fmla="*/ 165 h 193"/>
                <a:gd name="T34" fmla="*/ 333 w 361"/>
                <a:gd name="T35" fmla="*/ 124 h 193"/>
                <a:gd name="T36" fmla="*/ 328 w 361"/>
                <a:gd name="T37" fmla="*/ 129 h 193"/>
                <a:gd name="T38" fmla="*/ 333 w 361"/>
                <a:gd name="T39" fmla="*/ 124 h 193"/>
                <a:gd name="T40" fmla="*/ 328 w 361"/>
                <a:gd name="T41" fmla="*/ 160 h 193"/>
                <a:gd name="T42" fmla="*/ 333 w 361"/>
                <a:gd name="T43" fmla="*/ 165 h 193"/>
                <a:gd name="T44" fmla="*/ 263 w 361"/>
                <a:gd name="T45" fmla="*/ 193 h 193"/>
                <a:gd name="T46" fmla="*/ 361 w 361"/>
                <a:gd name="T47" fmla="*/ 94 h 193"/>
                <a:gd name="T48" fmla="*/ 263 w 361"/>
                <a:gd name="T49" fmla="*/ 193 h 193"/>
                <a:gd name="T50" fmla="*/ 164 w 361"/>
                <a:gd name="T51" fmla="*/ 45 h 193"/>
                <a:gd name="T52" fmla="*/ 263 w 361"/>
                <a:gd name="T53" fmla="*/ 193 h 193"/>
                <a:gd name="T54" fmla="*/ 214 w 361"/>
                <a:gd name="T55" fmla="*/ 0 h 193"/>
                <a:gd name="T56" fmla="*/ 185 w 361"/>
                <a:gd name="T57" fmla="*/ 58 h 193"/>
                <a:gd name="T58" fmla="*/ 241 w 361"/>
                <a:gd name="T59" fmla="*/ 84 h 193"/>
                <a:gd name="T60" fmla="*/ 241 w 361"/>
                <a:gd name="T61" fmla="*/ 193 h 193"/>
                <a:gd name="T62" fmla="*/ 213 w 361"/>
                <a:gd name="T63" fmla="*/ 144 h 193"/>
                <a:gd name="T64" fmla="*/ 213 w 361"/>
                <a:gd name="T65" fmla="*/ 144 h 193"/>
                <a:gd name="T66" fmla="*/ 185 w 361"/>
                <a:gd name="T67" fmla="*/ 193 h 193"/>
                <a:gd name="T68" fmla="*/ 207 w 361"/>
                <a:gd name="T69" fmla="*/ 115 h 193"/>
                <a:gd name="T70" fmla="*/ 219 w 361"/>
                <a:gd name="T71" fmla="*/ 115 h 193"/>
                <a:gd name="T72" fmla="*/ 19 w 361"/>
                <a:gd name="T73" fmla="*/ 75 h 193"/>
                <a:gd name="T74" fmla="*/ 19 w 361"/>
                <a:gd name="T75" fmla="*/ 45 h 193"/>
                <a:gd name="T76" fmla="*/ 0 w 361"/>
                <a:gd name="T77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61" h="193">
                  <a:moveTo>
                    <a:pt x="66" y="94"/>
                  </a:moveTo>
                  <a:cubicBezTo>
                    <a:pt x="164" y="94"/>
                    <a:pt x="164" y="94"/>
                    <a:pt x="164" y="94"/>
                  </a:cubicBezTo>
                  <a:cubicBezTo>
                    <a:pt x="164" y="193"/>
                    <a:pt x="164" y="193"/>
                    <a:pt x="164" y="193"/>
                  </a:cubicBezTo>
                  <a:cubicBezTo>
                    <a:pt x="66" y="193"/>
                    <a:pt x="66" y="193"/>
                    <a:pt x="66" y="193"/>
                  </a:cubicBezTo>
                  <a:lnTo>
                    <a:pt x="66" y="94"/>
                  </a:lnTo>
                  <a:close/>
                  <a:moveTo>
                    <a:pt x="98" y="124"/>
                  </a:moveTo>
                  <a:cubicBezTo>
                    <a:pt x="93" y="124"/>
                    <a:pt x="93" y="124"/>
                    <a:pt x="93" y="124"/>
                  </a:cubicBezTo>
                  <a:cubicBezTo>
                    <a:pt x="93" y="129"/>
                    <a:pt x="93" y="129"/>
                    <a:pt x="93" y="129"/>
                  </a:cubicBezTo>
                  <a:cubicBezTo>
                    <a:pt x="98" y="129"/>
                    <a:pt x="98" y="129"/>
                    <a:pt x="98" y="129"/>
                  </a:cubicBezTo>
                  <a:lnTo>
                    <a:pt x="98" y="124"/>
                  </a:lnTo>
                  <a:close/>
                  <a:moveTo>
                    <a:pt x="98" y="160"/>
                  </a:moveTo>
                  <a:cubicBezTo>
                    <a:pt x="93" y="160"/>
                    <a:pt x="93" y="160"/>
                    <a:pt x="93" y="160"/>
                  </a:cubicBezTo>
                  <a:cubicBezTo>
                    <a:pt x="93" y="165"/>
                    <a:pt x="93" y="165"/>
                    <a:pt x="93" y="165"/>
                  </a:cubicBezTo>
                  <a:cubicBezTo>
                    <a:pt x="98" y="165"/>
                    <a:pt x="98" y="165"/>
                    <a:pt x="98" y="165"/>
                  </a:cubicBezTo>
                  <a:lnTo>
                    <a:pt x="98" y="160"/>
                  </a:lnTo>
                  <a:close/>
                  <a:moveTo>
                    <a:pt x="135" y="124"/>
                  </a:moveTo>
                  <a:cubicBezTo>
                    <a:pt x="130" y="124"/>
                    <a:pt x="130" y="124"/>
                    <a:pt x="130" y="124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5" y="129"/>
                    <a:pt x="135" y="129"/>
                    <a:pt x="135" y="129"/>
                  </a:cubicBezTo>
                  <a:lnTo>
                    <a:pt x="135" y="124"/>
                  </a:lnTo>
                  <a:close/>
                  <a:moveTo>
                    <a:pt x="135" y="160"/>
                  </a:moveTo>
                  <a:cubicBezTo>
                    <a:pt x="130" y="160"/>
                    <a:pt x="130" y="160"/>
                    <a:pt x="130" y="160"/>
                  </a:cubicBezTo>
                  <a:cubicBezTo>
                    <a:pt x="130" y="165"/>
                    <a:pt x="130" y="165"/>
                    <a:pt x="130" y="165"/>
                  </a:cubicBezTo>
                  <a:cubicBezTo>
                    <a:pt x="135" y="165"/>
                    <a:pt x="135" y="165"/>
                    <a:pt x="135" y="165"/>
                  </a:cubicBezTo>
                  <a:lnTo>
                    <a:pt x="135" y="160"/>
                  </a:lnTo>
                  <a:close/>
                  <a:moveTo>
                    <a:pt x="295" y="124"/>
                  </a:moveTo>
                  <a:cubicBezTo>
                    <a:pt x="291" y="124"/>
                    <a:pt x="291" y="124"/>
                    <a:pt x="291" y="124"/>
                  </a:cubicBezTo>
                  <a:cubicBezTo>
                    <a:pt x="291" y="129"/>
                    <a:pt x="291" y="129"/>
                    <a:pt x="291" y="129"/>
                  </a:cubicBezTo>
                  <a:cubicBezTo>
                    <a:pt x="295" y="129"/>
                    <a:pt x="295" y="129"/>
                    <a:pt x="295" y="129"/>
                  </a:cubicBezTo>
                  <a:lnTo>
                    <a:pt x="295" y="124"/>
                  </a:lnTo>
                  <a:close/>
                  <a:moveTo>
                    <a:pt x="295" y="160"/>
                  </a:moveTo>
                  <a:cubicBezTo>
                    <a:pt x="291" y="160"/>
                    <a:pt x="291" y="160"/>
                    <a:pt x="291" y="160"/>
                  </a:cubicBezTo>
                  <a:cubicBezTo>
                    <a:pt x="291" y="165"/>
                    <a:pt x="291" y="165"/>
                    <a:pt x="291" y="165"/>
                  </a:cubicBezTo>
                  <a:cubicBezTo>
                    <a:pt x="295" y="165"/>
                    <a:pt x="295" y="165"/>
                    <a:pt x="295" y="165"/>
                  </a:cubicBezTo>
                  <a:lnTo>
                    <a:pt x="295" y="160"/>
                  </a:lnTo>
                  <a:close/>
                  <a:moveTo>
                    <a:pt x="333" y="124"/>
                  </a:moveTo>
                  <a:cubicBezTo>
                    <a:pt x="328" y="124"/>
                    <a:pt x="328" y="124"/>
                    <a:pt x="328" y="124"/>
                  </a:cubicBezTo>
                  <a:cubicBezTo>
                    <a:pt x="328" y="129"/>
                    <a:pt x="328" y="129"/>
                    <a:pt x="328" y="129"/>
                  </a:cubicBezTo>
                  <a:cubicBezTo>
                    <a:pt x="333" y="129"/>
                    <a:pt x="333" y="129"/>
                    <a:pt x="333" y="129"/>
                  </a:cubicBezTo>
                  <a:lnTo>
                    <a:pt x="333" y="124"/>
                  </a:lnTo>
                  <a:close/>
                  <a:moveTo>
                    <a:pt x="333" y="160"/>
                  </a:moveTo>
                  <a:cubicBezTo>
                    <a:pt x="328" y="160"/>
                    <a:pt x="328" y="160"/>
                    <a:pt x="328" y="160"/>
                  </a:cubicBezTo>
                  <a:cubicBezTo>
                    <a:pt x="328" y="165"/>
                    <a:pt x="328" y="165"/>
                    <a:pt x="328" y="165"/>
                  </a:cubicBezTo>
                  <a:cubicBezTo>
                    <a:pt x="333" y="165"/>
                    <a:pt x="333" y="165"/>
                    <a:pt x="333" y="165"/>
                  </a:cubicBezTo>
                  <a:lnTo>
                    <a:pt x="333" y="160"/>
                  </a:lnTo>
                  <a:close/>
                  <a:moveTo>
                    <a:pt x="263" y="193"/>
                  </a:moveTo>
                  <a:cubicBezTo>
                    <a:pt x="361" y="193"/>
                    <a:pt x="361" y="193"/>
                    <a:pt x="361" y="193"/>
                  </a:cubicBezTo>
                  <a:cubicBezTo>
                    <a:pt x="361" y="94"/>
                    <a:pt x="361" y="94"/>
                    <a:pt x="361" y="94"/>
                  </a:cubicBezTo>
                  <a:cubicBezTo>
                    <a:pt x="263" y="94"/>
                    <a:pt x="263" y="94"/>
                    <a:pt x="263" y="94"/>
                  </a:cubicBezTo>
                  <a:lnTo>
                    <a:pt x="263" y="193"/>
                  </a:lnTo>
                  <a:close/>
                  <a:moveTo>
                    <a:pt x="214" y="0"/>
                  </a:moveTo>
                  <a:cubicBezTo>
                    <a:pt x="164" y="45"/>
                    <a:pt x="164" y="45"/>
                    <a:pt x="164" y="45"/>
                  </a:cubicBezTo>
                  <a:cubicBezTo>
                    <a:pt x="164" y="193"/>
                    <a:pt x="164" y="193"/>
                    <a:pt x="164" y="193"/>
                  </a:cubicBezTo>
                  <a:cubicBezTo>
                    <a:pt x="263" y="193"/>
                    <a:pt x="263" y="193"/>
                    <a:pt x="263" y="193"/>
                  </a:cubicBezTo>
                  <a:cubicBezTo>
                    <a:pt x="263" y="45"/>
                    <a:pt x="263" y="45"/>
                    <a:pt x="263" y="45"/>
                  </a:cubicBezTo>
                  <a:lnTo>
                    <a:pt x="214" y="0"/>
                  </a:lnTo>
                  <a:close/>
                  <a:moveTo>
                    <a:pt x="241" y="58"/>
                  </a:moveTo>
                  <a:cubicBezTo>
                    <a:pt x="185" y="58"/>
                    <a:pt x="185" y="58"/>
                    <a:pt x="185" y="58"/>
                  </a:cubicBezTo>
                  <a:cubicBezTo>
                    <a:pt x="185" y="84"/>
                    <a:pt x="185" y="84"/>
                    <a:pt x="185" y="84"/>
                  </a:cubicBezTo>
                  <a:cubicBezTo>
                    <a:pt x="241" y="84"/>
                    <a:pt x="241" y="84"/>
                    <a:pt x="241" y="84"/>
                  </a:cubicBezTo>
                  <a:lnTo>
                    <a:pt x="241" y="58"/>
                  </a:lnTo>
                  <a:close/>
                  <a:moveTo>
                    <a:pt x="241" y="193"/>
                  </a:moveTo>
                  <a:cubicBezTo>
                    <a:pt x="241" y="144"/>
                    <a:pt x="241" y="144"/>
                    <a:pt x="241" y="144"/>
                  </a:cubicBezTo>
                  <a:cubicBezTo>
                    <a:pt x="213" y="144"/>
                    <a:pt x="213" y="144"/>
                    <a:pt x="213" y="144"/>
                  </a:cubicBezTo>
                  <a:cubicBezTo>
                    <a:pt x="213" y="193"/>
                    <a:pt x="213" y="193"/>
                    <a:pt x="213" y="193"/>
                  </a:cubicBezTo>
                  <a:moveTo>
                    <a:pt x="213" y="144"/>
                  </a:moveTo>
                  <a:cubicBezTo>
                    <a:pt x="185" y="144"/>
                    <a:pt x="185" y="144"/>
                    <a:pt x="185" y="144"/>
                  </a:cubicBezTo>
                  <a:cubicBezTo>
                    <a:pt x="185" y="193"/>
                    <a:pt x="185" y="193"/>
                    <a:pt x="185" y="193"/>
                  </a:cubicBezTo>
                  <a:moveTo>
                    <a:pt x="213" y="109"/>
                  </a:moveTo>
                  <a:cubicBezTo>
                    <a:pt x="210" y="109"/>
                    <a:pt x="207" y="112"/>
                    <a:pt x="207" y="115"/>
                  </a:cubicBezTo>
                  <a:cubicBezTo>
                    <a:pt x="207" y="119"/>
                    <a:pt x="210" y="122"/>
                    <a:pt x="213" y="122"/>
                  </a:cubicBezTo>
                  <a:cubicBezTo>
                    <a:pt x="217" y="122"/>
                    <a:pt x="219" y="119"/>
                    <a:pt x="219" y="115"/>
                  </a:cubicBezTo>
                  <a:cubicBezTo>
                    <a:pt x="219" y="112"/>
                    <a:pt x="217" y="109"/>
                    <a:pt x="213" y="109"/>
                  </a:cubicBezTo>
                  <a:close/>
                  <a:moveTo>
                    <a:pt x="19" y="75"/>
                  </a:moveTo>
                  <a:cubicBezTo>
                    <a:pt x="50" y="62"/>
                    <a:pt x="50" y="62"/>
                    <a:pt x="50" y="62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193"/>
                    <a:pt x="19" y="193"/>
                    <a:pt x="19" y="193"/>
                  </a:cubicBezTo>
                  <a:moveTo>
                    <a:pt x="0" y="193"/>
                  </a:moveTo>
                  <a:cubicBezTo>
                    <a:pt x="38" y="193"/>
                    <a:pt x="38" y="193"/>
                    <a:pt x="38" y="193"/>
                  </a:cubicBez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226" name="Group 225" descr="price tag icon">
            <a:extLst>
              <a:ext uri="{FF2B5EF4-FFF2-40B4-BE49-F238E27FC236}">
                <a16:creationId xmlns:a16="http://schemas.microsoft.com/office/drawing/2014/main" id="{EA0792E6-C34A-4629-9A92-5CEC5AEF67B7}"/>
              </a:ext>
            </a:extLst>
          </p:cNvPr>
          <p:cNvGrpSpPr/>
          <p:nvPr/>
        </p:nvGrpSpPr>
        <p:grpSpPr>
          <a:xfrm>
            <a:off x="7908726" y="5803752"/>
            <a:ext cx="513370" cy="513370"/>
            <a:chOff x="5382304" y="5936362"/>
            <a:chExt cx="523664" cy="523664"/>
          </a:xfrm>
        </p:grpSpPr>
        <p:sp useBgFill="1">
          <p:nvSpPr>
            <p:cNvPr id="227" name="Oval 226">
              <a:extLst>
                <a:ext uri="{FF2B5EF4-FFF2-40B4-BE49-F238E27FC236}">
                  <a16:creationId xmlns:a16="http://schemas.microsoft.com/office/drawing/2014/main" id="{40F624C7-A91A-4842-ADAA-942E3B8F649E}"/>
                </a:ext>
              </a:extLst>
            </p:cNvPr>
            <p:cNvSpPr/>
            <p:nvPr/>
          </p:nvSpPr>
          <p:spPr bwMode="auto">
            <a:xfrm rot="720000" flipH="1">
              <a:off x="5382304" y="5936362"/>
              <a:ext cx="523664" cy="523664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8" name="TagLegacy_E1CB">
              <a:extLst>
                <a:ext uri="{FF2B5EF4-FFF2-40B4-BE49-F238E27FC236}">
                  <a16:creationId xmlns:a16="http://schemas.microsoft.com/office/drawing/2014/main" id="{B9594140-3C57-4C06-AF7B-E1985AB0BAB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480308" y="6067425"/>
              <a:ext cx="327656" cy="261538"/>
            </a:xfrm>
            <a:custGeom>
              <a:avLst/>
              <a:gdLst>
                <a:gd name="T0" fmla="*/ 2950 w 3700"/>
                <a:gd name="T1" fmla="*/ 1330 h 2952"/>
                <a:gd name="T2" fmla="*/ 1328 w 3700"/>
                <a:gd name="T3" fmla="*/ 2952 h 2952"/>
                <a:gd name="T4" fmla="*/ 0 w 3700"/>
                <a:gd name="T5" fmla="*/ 1620 h 2952"/>
                <a:gd name="T6" fmla="*/ 1620 w 3700"/>
                <a:gd name="T7" fmla="*/ 0 h 2952"/>
                <a:gd name="T8" fmla="*/ 2951 w 3700"/>
                <a:gd name="T9" fmla="*/ 1 h 2952"/>
                <a:gd name="T10" fmla="*/ 2950 w 3700"/>
                <a:gd name="T11" fmla="*/ 1330 h 2952"/>
                <a:gd name="T12" fmla="*/ 1820 w 3700"/>
                <a:gd name="T13" fmla="*/ 2460 h 2952"/>
                <a:gd name="T14" fmla="*/ 2576 w 3700"/>
                <a:gd name="T15" fmla="*/ 2753 h 2952"/>
                <a:gd name="T16" fmla="*/ 3700 w 3700"/>
                <a:gd name="T17" fmla="*/ 1629 h 2952"/>
                <a:gd name="T18" fmla="*/ 2576 w 3700"/>
                <a:gd name="T19" fmla="*/ 505 h 2952"/>
                <a:gd name="T20" fmla="*/ 2421 w 3700"/>
                <a:gd name="T21" fmla="*/ 505 h 2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00" h="2952">
                  <a:moveTo>
                    <a:pt x="2950" y="1330"/>
                  </a:moveTo>
                  <a:cubicBezTo>
                    <a:pt x="1328" y="2952"/>
                    <a:pt x="1328" y="2952"/>
                    <a:pt x="1328" y="2952"/>
                  </a:cubicBezTo>
                  <a:cubicBezTo>
                    <a:pt x="0" y="1620"/>
                    <a:pt x="0" y="1620"/>
                    <a:pt x="0" y="1620"/>
                  </a:cubicBezTo>
                  <a:cubicBezTo>
                    <a:pt x="1620" y="0"/>
                    <a:pt x="1620" y="0"/>
                    <a:pt x="1620" y="0"/>
                  </a:cubicBezTo>
                  <a:cubicBezTo>
                    <a:pt x="2951" y="1"/>
                    <a:pt x="2951" y="1"/>
                    <a:pt x="2951" y="1"/>
                  </a:cubicBezTo>
                  <a:lnTo>
                    <a:pt x="2950" y="1330"/>
                  </a:lnTo>
                  <a:close/>
                  <a:moveTo>
                    <a:pt x="1820" y="2460"/>
                  </a:moveTo>
                  <a:cubicBezTo>
                    <a:pt x="2020" y="2642"/>
                    <a:pt x="2285" y="2753"/>
                    <a:pt x="2576" y="2753"/>
                  </a:cubicBezTo>
                  <a:cubicBezTo>
                    <a:pt x="3197" y="2753"/>
                    <a:pt x="3700" y="2249"/>
                    <a:pt x="3700" y="1629"/>
                  </a:cubicBezTo>
                  <a:cubicBezTo>
                    <a:pt x="3700" y="1008"/>
                    <a:pt x="3198" y="505"/>
                    <a:pt x="2576" y="505"/>
                  </a:cubicBezTo>
                  <a:cubicBezTo>
                    <a:pt x="2421" y="505"/>
                    <a:pt x="2421" y="505"/>
                    <a:pt x="2421" y="505"/>
                  </a:cubicBez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229" name="Group 228" descr="forklift icon">
            <a:extLst>
              <a:ext uri="{FF2B5EF4-FFF2-40B4-BE49-F238E27FC236}">
                <a16:creationId xmlns:a16="http://schemas.microsoft.com/office/drawing/2014/main" id="{9B5D98DE-A306-44DB-9D33-DDA3AE12D6FD}"/>
              </a:ext>
            </a:extLst>
          </p:cNvPr>
          <p:cNvGrpSpPr/>
          <p:nvPr/>
        </p:nvGrpSpPr>
        <p:grpSpPr>
          <a:xfrm>
            <a:off x="5823705" y="2593101"/>
            <a:ext cx="513370" cy="513370"/>
            <a:chOff x="3255474" y="2661331"/>
            <a:chExt cx="523664" cy="523664"/>
          </a:xfrm>
        </p:grpSpPr>
        <p:sp useBgFill="1">
          <p:nvSpPr>
            <p:cNvPr id="230" name="Oval 229">
              <a:extLst>
                <a:ext uri="{FF2B5EF4-FFF2-40B4-BE49-F238E27FC236}">
                  <a16:creationId xmlns:a16="http://schemas.microsoft.com/office/drawing/2014/main" id="{95245A55-5B2C-413B-A152-217C0AF63E5F}"/>
                </a:ext>
              </a:extLst>
            </p:cNvPr>
            <p:cNvSpPr/>
            <p:nvPr/>
          </p:nvSpPr>
          <p:spPr bwMode="auto">
            <a:xfrm rot="16920000" flipH="1">
              <a:off x="3255474" y="2661331"/>
              <a:ext cx="523664" cy="523664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1" name="Freeform 13">
              <a:extLst>
                <a:ext uri="{FF2B5EF4-FFF2-40B4-BE49-F238E27FC236}">
                  <a16:creationId xmlns:a16="http://schemas.microsoft.com/office/drawing/2014/main" id="{6C1C3905-1F41-4201-82BF-F5FD26EC38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7962" y="2775201"/>
              <a:ext cx="318688" cy="295924"/>
            </a:xfrm>
            <a:custGeom>
              <a:avLst/>
              <a:gdLst>
                <a:gd name="T0" fmla="*/ 27 w 349"/>
                <a:gd name="T1" fmla="*/ 296 h 323"/>
                <a:gd name="T2" fmla="*/ 54 w 349"/>
                <a:gd name="T3" fmla="*/ 268 h 323"/>
                <a:gd name="T4" fmla="*/ 81 w 349"/>
                <a:gd name="T5" fmla="*/ 296 h 323"/>
                <a:gd name="T6" fmla="*/ 54 w 349"/>
                <a:gd name="T7" fmla="*/ 323 h 323"/>
                <a:gd name="T8" fmla="*/ 27 w 349"/>
                <a:gd name="T9" fmla="*/ 296 h 323"/>
                <a:gd name="T10" fmla="*/ 183 w 349"/>
                <a:gd name="T11" fmla="*/ 323 h 323"/>
                <a:gd name="T12" fmla="*/ 210 w 349"/>
                <a:gd name="T13" fmla="*/ 296 h 323"/>
                <a:gd name="T14" fmla="*/ 183 w 349"/>
                <a:gd name="T15" fmla="*/ 268 h 323"/>
                <a:gd name="T16" fmla="*/ 155 w 349"/>
                <a:gd name="T17" fmla="*/ 296 h 323"/>
                <a:gd name="T18" fmla="*/ 183 w 349"/>
                <a:gd name="T19" fmla="*/ 323 h 323"/>
                <a:gd name="T20" fmla="*/ 194 w 349"/>
                <a:gd name="T21" fmla="*/ 192 h 323"/>
                <a:gd name="T22" fmla="*/ 159 w 349"/>
                <a:gd name="T23" fmla="*/ 85 h 323"/>
                <a:gd name="T24" fmla="*/ 110 w 349"/>
                <a:gd name="T25" fmla="*/ 39 h 323"/>
                <a:gd name="T26" fmla="*/ 22 w 349"/>
                <a:gd name="T27" fmla="*/ 39 h 323"/>
                <a:gd name="T28" fmla="*/ 0 w 349"/>
                <a:gd name="T29" fmla="*/ 61 h 323"/>
                <a:gd name="T30" fmla="*/ 0 w 349"/>
                <a:gd name="T31" fmla="*/ 296 h 323"/>
                <a:gd name="T32" fmla="*/ 27 w 349"/>
                <a:gd name="T33" fmla="*/ 296 h 323"/>
                <a:gd name="T34" fmla="*/ 81 w 349"/>
                <a:gd name="T35" fmla="*/ 296 h 323"/>
                <a:gd name="T36" fmla="*/ 155 w 349"/>
                <a:gd name="T37" fmla="*/ 296 h 323"/>
                <a:gd name="T38" fmla="*/ 210 w 349"/>
                <a:gd name="T39" fmla="*/ 296 h 323"/>
                <a:gd name="T40" fmla="*/ 235 w 349"/>
                <a:gd name="T41" fmla="*/ 296 h 323"/>
                <a:gd name="T42" fmla="*/ 235 w 349"/>
                <a:gd name="T43" fmla="*/ 0 h 323"/>
                <a:gd name="T44" fmla="*/ 235 w 349"/>
                <a:gd name="T45" fmla="*/ 272 h 323"/>
                <a:gd name="T46" fmla="*/ 349 w 349"/>
                <a:gd name="T47" fmla="*/ 272 h 323"/>
                <a:gd name="T48" fmla="*/ 0 w 349"/>
                <a:gd name="T49" fmla="*/ 139 h 323"/>
                <a:gd name="T50" fmla="*/ 81 w 349"/>
                <a:gd name="T51" fmla="*/ 139 h 323"/>
                <a:gd name="T52" fmla="*/ 81 w 349"/>
                <a:gd name="T53" fmla="*/ 192 h 323"/>
                <a:gd name="T54" fmla="*/ 235 w 349"/>
                <a:gd name="T55" fmla="*/ 192 h 323"/>
                <a:gd name="T56" fmla="*/ 315 w 349"/>
                <a:gd name="T57" fmla="*/ 35 h 323"/>
                <a:gd name="T58" fmla="*/ 281 w 349"/>
                <a:gd name="T59" fmla="*/ 35 h 323"/>
                <a:gd name="T60" fmla="*/ 281 w 349"/>
                <a:gd name="T61" fmla="*/ 68 h 323"/>
                <a:gd name="T62" fmla="*/ 315 w 349"/>
                <a:gd name="T63" fmla="*/ 68 h 323"/>
                <a:gd name="T64" fmla="*/ 315 w 349"/>
                <a:gd name="T65" fmla="*/ 35 h 323"/>
                <a:gd name="T66" fmla="*/ 315 w 349"/>
                <a:gd name="T67" fmla="*/ 112 h 323"/>
                <a:gd name="T68" fmla="*/ 281 w 349"/>
                <a:gd name="T69" fmla="*/ 112 h 323"/>
                <a:gd name="T70" fmla="*/ 281 w 349"/>
                <a:gd name="T71" fmla="*/ 145 h 323"/>
                <a:gd name="T72" fmla="*/ 315 w 349"/>
                <a:gd name="T73" fmla="*/ 145 h 323"/>
                <a:gd name="T74" fmla="*/ 315 w 349"/>
                <a:gd name="T75" fmla="*/ 112 h 323"/>
                <a:gd name="T76" fmla="*/ 315 w 349"/>
                <a:gd name="T77" fmla="*/ 189 h 323"/>
                <a:gd name="T78" fmla="*/ 281 w 349"/>
                <a:gd name="T79" fmla="*/ 189 h 323"/>
                <a:gd name="T80" fmla="*/ 281 w 349"/>
                <a:gd name="T81" fmla="*/ 222 h 323"/>
                <a:gd name="T82" fmla="*/ 315 w 349"/>
                <a:gd name="T83" fmla="*/ 222 h 323"/>
                <a:gd name="T84" fmla="*/ 315 w 349"/>
                <a:gd name="T85" fmla="*/ 189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49" h="323">
                  <a:moveTo>
                    <a:pt x="27" y="296"/>
                  </a:moveTo>
                  <a:cubicBezTo>
                    <a:pt x="27" y="281"/>
                    <a:pt x="39" y="268"/>
                    <a:pt x="54" y="268"/>
                  </a:cubicBezTo>
                  <a:cubicBezTo>
                    <a:pt x="69" y="268"/>
                    <a:pt x="81" y="281"/>
                    <a:pt x="81" y="296"/>
                  </a:cubicBezTo>
                  <a:cubicBezTo>
                    <a:pt x="81" y="311"/>
                    <a:pt x="69" y="323"/>
                    <a:pt x="54" y="323"/>
                  </a:cubicBezTo>
                  <a:cubicBezTo>
                    <a:pt x="39" y="323"/>
                    <a:pt x="27" y="311"/>
                    <a:pt x="27" y="296"/>
                  </a:cubicBezTo>
                  <a:close/>
                  <a:moveTo>
                    <a:pt x="183" y="323"/>
                  </a:moveTo>
                  <a:cubicBezTo>
                    <a:pt x="198" y="323"/>
                    <a:pt x="210" y="311"/>
                    <a:pt x="210" y="296"/>
                  </a:cubicBezTo>
                  <a:cubicBezTo>
                    <a:pt x="210" y="281"/>
                    <a:pt x="198" y="268"/>
                    <a:pt x="183" y="268"/>
                  </a:cubicBezTo>
                  <a:cubicBezTo>
                    <a:pt x="167" y="268"/>
                    <a:pt x="155" y="281"/>
                    <a:pt x="155" y="296"/>
                  </a:cubicBezTo>
                  <a:cubicBezTo>
                    <a:pt x="155" y="311"/>
                    <a:pt x="167" y="323"/>
                    <a:pt x="183" y="323"/>
                  </a:cubicBezTo>
                  <a:close/>
                  <a:moveTo>
                    <a:pt x="194" y="192"/>
                  </a:moveTo>
                  <a:cubicBezTo>
                    <a:pt x="159" y="85"/>
                    <a:pt x="159" y="85"/>
                    <a:pt x="159" y="85"/>
                  </a:cubicBezTo>
                  <a:cubicBezTo>
                    <a:pt x="150" y="62"/>
                    <a:pt x="135" y="39"/>
                    <a:pt x="110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10" y="39"/>
                    <a:pt x="0" y="49"/>
                    <a:pt x="0" y="61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27" y="296"/>
                    <a:pt x="27" y="296"/>
                    <a:pt x="27" y="296"/>
                  </a:cubicBezTo>
                  <a:moveTo>
                    <a:pt x="81" y="296"/>
                  </a:moveTo>
                  <a:cubicBezTo>
                    <a:pt x="155" y="296"/>
                    <a:pt x="155" y="296"/>
                    <a:pt x="155" y="296"/>
                  </a:cubicBezTo>
                  <a:moveTo>
                    <a:pt x="210" y="296"/>
                  </a:moveTo>
                  <a:cubicBezTo>
                    <a:pt x="235" y="296"/>
                    <a:pt x="235" y="296"/>
                    <a:pt x="235" y="296"/>
                  </a:cubicBezTo>
                  <a:cubicBezTo>
                    <a:pt x="235" y="0"/>
                    <a:pt x="235" y="0"/>
                    <a:pt x="235" y="0"/>
                  </a:cubicBezTo>
                  <a:moveTo>
                    <a:pt x="235" y="272"/>
                  </a:moveTo>
                  <a:cubicBezTo>
                    <a:pt x="349" y="272"/>
                    <a:pt x="349" y="272"/>
                    <a:pt x="349" y="272"/>
                  </a:cubicBezTo>
                  <a:moveTo>
                    <a:pt x="0" y="139"/>
                  </a:moveTo>
                  <a:cubicBezTo>
                    <a:pt x="81" y="139"/>
                    <a:pt x="81" y="139"/>
                    <a:pt x="81" y="139"/>
                  </a:cubicBezTo>
                  <a:cubicBezTo>
                    <a:pt x="81" y="192"/>
                    <a:pt x="81" y="192"/>
                    <a:pt x="81" y="192"/>
                  </a:cubicBezTo>
                  <a:cubicBezTo>
                    <a:pt x="235" y="192"/>
                    <a:pt x="235" y="192"/>
                    <a:pt x="235" y="192"/>
                  </a:cubicBezTo>
                  <a:moveTo>
                    <a:pt x="315" y="35"/>
                  </a:moveTo>
                  <a:cubicBezTo>
                    <a:pt x="281" y="35"/>
                    <a:pt x="281" y="35"/>
                    <a:pt x="281" y="35"/>
                  </a:cubicBezTo>
                  <a:cubicBezTo>
                    <a:pt x="281" y="68"/>
                    <a:pt x="281" y="68"/>
                    <a:pt x="281" y="68"/>
                  </a:cubicBezTo>
                  <a:cubicBezTo>
                    <a:pt x="315" y="68"/>
                    <a:pt x="315" y="68"/>
                    <a:pt x="315" y="68"/>
                  </a:cubicBezTo>
                  <a:lnTo>
                    <a:pt x="315" y="35"/>
                  </a:lnTo>
                  <a:close/>
                  <a:moveTo>
                    <a:pt x="315" y="112"/>
                  </a:moveTo>
                  <a:cubicBezTo>
                    <a:pt x="281" y="112"/>
                    <a:pt x="281" y="112"/>
                    <a:pt x="281" y="112"/>
                  </a:cubicBezTo>
                  <a:cubicBezTo>
                    <a:pt x="281" y="145"/>
                    <a:pt x="281" y="145"/>
                    <a:pt x="281" y="145"/>
                  </a:cubicBezTo>
                  <a:cubicBezTo>
                    <a:pt x="315" y="145"/>
                    <a:pt x="315" y="145"/>
                    <a:pt x="315" y="145"/>
                  </a:cubicBezTo>
                  <a:lnTo>
                    <a:pt x="315" y="112"/>
                  </a:lnTo>
                  <a:close/>
                  <a:moveTo>
                    <a:pt x="315" y="189"/>
                  </a:moveTo>
                  <a:cubicBezTo>
                    <a:pt x="281" y="189"/>
                    <a:pt x="281" y="189"/>
                    <a:pt x="281" y="189"/>
                  </a:cubicBezTo>
                  <a:cubicBezTo>
                    <a:pt x="281" y="222"/>
                    <a:pt x="281" y="222"/>
                    <a:pt x="281" y="222"/>
                  </a:cubicBezTo>
                  <a:cubicBezTo>
                    <a:pt x="315" y="222"/>
                    <a:pt x="315" y="222"/>
                    <a:pt x="315" y="222"/>
                  </a:cubicBezTo>
                  <a:lnTo>
                    <a:pt x="315" y="189"/>
                  </a:lnTo>
                  <a:close/>
                </a:path>
              </a:pathLst>
            </a:custGeom>
            <a:noFill/>
            <a:ln w="15875">
              <a:solidFill>
                <a:schemeClr val="tx1"/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</p:grpSp>
      <p:grpSp>
        <p:nvGrpSpPr>
          <p:cNvPr id="232" name="Group 231" descr="heartbeat icon">
            <a:extLst>
              <a:ext uri="{FF2B5EF4-FFF2-40B4-BE49-F238E27FC236}">
                <a16:creationId xmlns:a16="http://schemas.microsoft.com/office/drawing/2014/main" id="{1E7AE490-D6F0-476E-9285-D427DB47B60C}"/>
              </a:ext>
            </a:extLst>
          </p:cNvPr>
          <p:cNvGrpSpPr/>
          <p:nvPr/>
        </p:nvGrpSpPr>
        <p:grpSpPr>
          <a:xfrm>
            <a:off x="9034357" y="508079"/>
            <a:ext cx="513370" cy="513370"/>
            <a:chOff x="6530506" y="534500"/>
            <a:chExt cx="523664" cy="523664"/>
          </a:xfrm>
        </p:grpSpPr>
        <p:sp useBgFill="1">
          <p:nvSpPr>
            <p:cNvPr id="233" name="Oval 232">
              <a:extLst>
                <a:ext uri="{FF2B5EF4-FFF2-40B4-BE49-F238E27FC236}">
                  <a16:creationId xmlns:a16="http://schemas.microsoft.com/office/drawing/2014/main" id="{CD1D05F9-05A5-431E-A5E0-7C02AD3ACD1F}"/>
                </a:ext>
              </a:extLst>
            </p:cNvPr>
            <p:cNvSpPr/>
            <p:nvPr/>
          </p:nvSpPr>
          <p:spPr bwMode="auto">
            <a:xfrm rot="720000" flipH="1">
              <a:off x="6530506" y="534500"/>
              <a:ext cx="523664" cy="523664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4" name="Freeform 33">
              <a:extLst>
                <a:ext uri="{FF2B5EF4-FFF2-40B4-BE49-F238E27FC236}">
                  <a16:creationId xmlns:a16="http://schemas.microsoft.com/office/drawing/2014/main" id="{0BFA28D2-DE64-4761-9684-B1DDE1C4B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706" y="661988"/>
              <a:ext cx="317264" cy="268688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235" name="Group 234" descr="gears and tools icon">
            <a:extLst>
              <a:ext uri="{FF2B5EF4-FFF2-40B4-BE49-F238E27FC236}">
                <a16:creationId xmlns:a16="http://schemas.microsoft.com/office/drawing/2014/main" id="{C4A2E592-EBBA-4EEA-A254-11C93979F82C}"/>
              </a:ext>
            </a:extLst>
          </p:cNvPr>
          <p:cNvGrpSpPr/>
          <p:nvPr/>
        </p:nvGrpSpPr>
        <p:grpSpPr>
          <a:xfrm>
            <a:off x="5814287" y="3672434"/>
            <a:ext cx="513370" cy="513370"/>
            <a:chOff x="3245867" y="3762307"/>
            <a:chExt cx="523664" cy="523664"/>
          </a:xfrm>
        </p:grpSpPr>
        <p:sp useBgFill="1">
          <p:nvSpPr>
            <p:cNvPr id="236" name="Oval 235">
              <a:extLst>
                <a:ext uri="{FF2B5EF4-FFF2-40B4-BE49-F238E27FC236}">
                  <a16:creationId xmlns:a16="http://schemas.microsoft.com/office/drawing/2014/main" id="{9C4A465D-6D47-4244-9898-F0C4088C8430}"/>
                </a:ext>
              </a:extLst>
            </p:cNvPr>
            <p:cNvSpPr/>
            <p:nvPr/>
          </p:nvSpPr>
          <p:spPr bwMode="auto">
            <a:xfrm rot="4740000">
              <a:off x="3245867" y="3762307"/>
              <a:ext cx="523664" cy="523664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7" name="Freeform 17">
              <a:extLst>
                <a:ext uri="{FF2B5EF4-FFF2-40B4-BE49-F238E27FC236}">
                  <a16:creationId xmlns:a16="http://schemas.microsoft.com/office/drawing/2014/main" id="{3A587C90-BC98-4920-B053-D08938045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5338" y="3865138"/>
              <a:ext cx="344722" cy="318002"/>
            </a:xfrm>
            <a:custGeom>
              <a:avLst/>
              <a:gdLst>
                <a:gd name="T0" fmla="*/ 224 w 356"/>
                <a:gd name="T1" fmla="*/ 273 h 328"/>
                <a:gd name="T2" fmla="*/ 181 w 356"/>
                <a:gd name="T3" fmla="*/ 295 h 328"/>
                <a:gd name="T4" fmla="*/ 181 w 356"/>
                <a:gd name="T5" fmla="*/ 328 h 328"/>
                <a:gd name="T6" fmla="*/ 121 w 356"/>
                <a:gd name="T7" fmla="*/ 328 h 328"/>
                <a:gd name="T8" fmla="*/ 121 w 356"/>
                <a:gd name="T9" fmla="*/ 291 h 328"/>
                <a:gd name="T10" fmla="*/ 57 w 356"/>
                <a:gd name="T11" fmla="*/ 254 h 328"/>
                <a:gd name="T12" fmla="*/ 28 w 356"/>
                <a:gd name="T13" fmla="*/ 269 h 328"/>
                <a:gd name="T14" fmla="*/ 0 w 356"/>
                <a:gd name="T15" fmla="*/ 214 h 328"/>
                <a:gd name="T16" fmla="*/ 28 w 356"/>
                <a:gd name="T17" fmla="*/ 199 h 328"/>
                <a:gd name="T18" fmla="*/ 21 w 356"/>
                <a:gd name="T19" fmla="*/ 162 h 328"/>
                <a:gd name="T20" fmla="*/ 28 w 356"/>
                <a:gd name="T21" fmla="*/ 125 h 328"/>
                <a:gd name="T22" fmla="*/ 0 w 356"/>
                <a:gd name="T23" fmla="*/ 111 h 328"/>
                <a:gd name="T24" fmla="*/ 28 w 356"/>
                <a:gd name="T25" fmla="*/ 55 h 328"/>
                <a:gd name="T26" fmla="*/ 57 w 356"/>
                <a:gd name="T27" fmla="*/ 70 h 328"/>
                <a:gd name="T28" fmla="*/ 121 w 356"/>
                <a:gd name="T29" fmla="*/ 33 h 328"/>
                <a:gd name="T30" fmla="*/ 121 w 356"/>
                <a:gd name="T31" fmla="*/ 0 h 328"/>
                <a:gd name="T32" fmla="*/ 181 w 356"/>
                <a:gd name="T33" fmla="*/ 0 h 328"/>
                <a:gd name="T34" fmla="*/ 181 w 356"/>
                <a:gd name="T35" fmla="*/ 30 h 328"/>
                <a:gd name="T36" fmla="*/ 249 w 356"/>
                <a:gd name="T37" fmla="*/ 70 h 328"/>
                <a:gd name="T38" fmla="*/ 274 w 356"/>
                <a:gd name="T39" fmla="*/ 55 h 328"/>
                <a:gd name="T40" fmla="*/ 306 w 356"/>
                <a:gd name="T41" fmla="*/ 111 h 328"/>
                <a:gd name="T42" fmla="*/ 277 w 356"/>
                <a:gd name="T43" fmla="*/ 125 h 328"/>
                <a:gd name="T44" fmla="*/ 282 w 356"/>
                <a:gd name="T45" fmla="*/ 162 h 328"/>
                <a:gd name="T46" fmla="*/ 279 w 356"/>
                <a:gd name="T47" fmla="*/ 188 h 328"/>
                <a:gd name="T48" fmla="*/ 186 w 356"/>
                <a:gd name="T49" fmla="*/ 100 h 328"/>
                <a:gd name="T50" fmla="*/ 150 w 356"/>
                <a:gd name="T51" fmla="*/ 89 h 328"/>
                <a:gd name="T52" fmla="*/ 75 w 356"/>
                <a:gd name="T53" fmla="*/ 166 h 328"/>
                <a:gd name="T54" fmla="*/ 107 w 356"/>
                <a:gd name="T55" fmla="*/ 231 h 328"/>
                <a:gd name="T56" fmla="*/ 209 w 356"/>
                <a:gd name="T57" fmla="*/ 238 h 328"/>
                <a:gd name="T58" fmla="*/ 310 w 356"/>
                <a:gd name="T59" fmla="*/ 302 h 328"/>
                <a:gd name="T60" fmla="*/ 348 w 356"/>
                <a:gd name="T61" fmla="*/ 294 h 328"/>
                <a:gd name="T62" fmla="*/ 340 w 356"/>
                <a:gd name="T63" fmla="*/ 256 h 328"/>
                <a:gd name="T64" fmla="*/ 237 w 356"/>
                <a:gd name="T65" fmla="*/ 195 h 328"/>
                <a:gd name="T66" fmla="*/ 235 w 356"/>
                <a:gd name="T67" fmla="*/ 194 h 328"/>
                <a:gd name="T68" fmla="*/ 234 w 356"/>
                <a:gd name="T69" fmla="*/ 179 h 328"/>
                <a:gd name="T70" fmla="*/ 172 w 356"/>
                <a:gd name="T71" fmla="*/ 139 h 328"/>
                <a:gd name="T72" fmla="*/ 145 w 356"/>
                <a:gd name="T73" fmla="*/ 153 h 328"/>
                <a:gd name="T74" fmla="*/ 194 w 356"/>
                <a:gd name="T75" fmla="*/ 183 h 328"/>
                <a:gd name="T76" fmla="*/ 182 w 356"/>
                <a:gd name="T77" fmla="*/ 199 h 328"/>
                <a:gd name="T78" fmla="*/ 135 w 356"/>
                <a:gd name="T79" fmla="*/ 169 h 328"/>
                <a:gd name="T80" fmla="*/ 132 w 356"/>
                <a:gd name="T81" fmla="*/ 201 h 328"/>
                <a:gd name="T82" fmla="*/ 194 w 356"/>
                <a:gd name="T83" fmla="*/ 241 h 328"/>
                <a:gd name="T84" fmla="*/ 207 w 356"/>
                <a:gd name="T85" fmla="*/ 237 h 328"/>
                <a:gd name="T86" fmla="*/ 209 w 356"/>
                <a:gd name="T87" fmla="*/ 23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56" h="328">
                  <a:moveTo>
                    <a:pt x="224" y="273"/>
                  </a:moveTo>
                  <a:cubicBezTo>
                    <a:pt x="213" y="284"/>
                    <a:pt x="195" y="291"/>
                    <a:pt x="181" y="295"/>
                  </a:cubicBezTo>
                  <a:cubicBezTo>
                    <a:pt x="181" y="295"/>
                    <a:pt x="181" y="295"/>
                    <a:pt x="181" y="328"/>
                  </a:cubicBezTo>
                  <a:cubicBezTo>
                    <a:pt x="181" y="328"/>
                    <a:pt x="181" y="328"/>
                    <a:pt x="121" y="328"/>
                  </a:cubicBezTo>
                  <a:cubicBezTo>
                    <a:pt x="121" y="328"/>
                    <a:pt x="121" y="328"/>
                    <a:pt x="121" y="291"/>
                  </a:cubicBezTo>
                  <a:cubicBezTo>
                    <a:pt x="96" y="287"/>
                    <a:pt x="75" y="273"/>
                    <a:pt x="57" y="254"/>
                  </a:cubicBezTo>
                  <a:cubicBezTo>
                    <a:pt x="57" y="254"/>
                    <a:pt x="57" y="254"/>
                    <a:pt x="28" y="269"/>
                  </a:cubicBezTo>
                  <a:cubicBezTo>
                    <a:pt x="28" y="269"/>
                    <a:pt x="28" y="269"/>
                    <a:pt x="0" y="214"/>
                  </a:cubicBezTo>
                  <a:cubicBezTo>
                    <a:pt x="0" y="214"/>
                    <a:pt x="0" y="214"/>
                    <a:pt x="28" y="199"/>
                  </a:cubicBezTo>
                  <a:cubicBezTo>
                    <a:pt x="25" y="188"/>
                    <a:pt x="21" y="177"/>
                    <a:pt x="21" y="162"/>
                  </a:cubicBezTo>
                  <a:cubicBezTo>
                    <a:pt x="21" y="151"/>
                    <a:pt x="25" y="136"/>
                    <a:pt x="28" y="125"/>
                  </a:cubicBezTo>
                  <a:cubicBezTo>
                    <a:pt x="28" y="125"/>
                    <a:pt x="28" y="125"/>
                    <a:pt x="0" y="111"/>
                  </a:cubicBezTo>
                  <a:cubicBezTo>
                    <a:pt x="0" y="111"/>
                    <a:pt x="0" y="111"/>
                    <a:pt x="28" y="55"/>
                  </a:cubicBezTo>
                  <a:cubicBezTo>
                    <a:pt x="28" y="55"/>
                    <a:pt x="28" y="55"/>
                    <a:pt x="57" y="70"/>
                  </a:cubicBezTo>
                  <a:cubicBezTo>
                    <a:pt x="75" y="52"/>
                    <a:pt x="96" y="37"/>
                    <a:pt x="121" y="33"/>
                  </a:cubicBezTo>
                  <a:cubicBezTo>
                    <a:pt x="121" y="33"/>
                    <a:pt x="121" y="33"/>
                    <a:pt x="121" y="0"/>
                  </a:cubicBezTo>
                  <a:cubicBezTo>
                    <a:pt x="121" y="0"/>
                    <a:pt x="121" y="0"/>
                    <a:pt x="181" y="0"/>
                  </a:cubicBezTo>
                  <a:cubicBezTo>
                    <a:pt x="181" y="0"/>
                    <a:pt x="181" y="0"/>
                    <a:pt x="181" y="30"/>
                  </a:cubicBezTo>
                  <a:cubicBezTo>
                    <a:pt x="206" y="37"/>
                    <a:pt x="231" y="52"/>
                    <a:pt x="249" y="70"/>
                  </a:cubicBezTo>
                  <a:cubicBezTo>
                    <a:pt x="249" y="70"/>
                    <a:pt x="249" y="70"/>
                    <a:pt x="274" y="55"/>
                  </a:cubicBezTo>
                  <a:cubicBezTo>
                    <a:pt x="274" y="55"/>
                    <a:pt x="274" y="55"/>
                    <a:pt x="306" y="111"/>
                  </a:cubicBezTo>
                  <a:cubicBezTo>
                    <a:pt x="306" y="111"/>
                    <a:pt x="306" y="111"/>
                    <a:pt x="277" y="125"/>
                  </a:cubicBezTo>
                  <a:cubicBezTo>
                    <a:pt x="281" y="136"/>
                    <a:pt x="282" y="150"/>
                    <a:pt x="282" y="162"/>
                  </a:cubicBezTo>
                  <a:cubicBezTo>
                    <a:pt x="282" y="169"/>
                    <a:pt x="282" y="178"/>
                    <a:pt x="279" y="188"/>
                  </a:cubicBezTo>
                  <a:moveTo>
                    <a:pt x="186" y="100"/>
                  </a:moveTo>
                  <a:cubicBezTo>
                    <a:pt x="176" y="93"/>
                    <a:pt x="165" y="89"/>
                    <a:pt x="150" y="89"/>
                  </a:cubicBezTo>
                  <a:cubicBezTo>
                    <a:pt x="107" y="89"/>
                    <a:pt x="75" y="126"/>
                    <a:pt x="75" y="166"/>
                  </a:cubicBezTo>
                  <a:cubicBezTo>
                    <a:pt x="75" y="195"/>
                    <a:pt x="85" y="217"/>
                    <a:pt x="107" y="231"/>
                  </a:cubicBezTo>
                  <a:moveTo>
                    <a:pt x="209" y="238"/>
                  </a:moveTo>
                  <a:cubicBezTo>
                    <a:pt x="310" y="302"/>
                    <a:pt x="310" y="302"/>
                    <a:pt x="310" y="302"/>
                  </a:cubicBezTo>
                  <a:cubicBezTo>
                    <a:pt x="323" y="310"/>
                    <a:pt x="340" y="307"/>
                    <a:pt x="348" y="294"/>
                  </a:cubicBezTo>
                  <a:cubicBezTo>
                    <a:pt x="356" y="282"/>
                    <a:pt x="353" y="265"/>
                    <a:pt x="340" y="256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6" y="189"/>
                    <a:pt x="235" y="184"/>
                    <a:pt x="234" y="179"/>
                  </a:cubicBezTo>
                  <a:cubicBezTo>
                    <a:pt x="228" y="151"/>
                    <a:pt x="200" y="132"/>
                    <a:pt x="172" y="139"/>
                  </a:cubicBezTo>
                  <a:cubicBezTo>
                    <a:pt x="162" y="141"/>
                    <a:pt x="152" y="146"/>
                    <a:pt x="145" y="153"/>
                  </a:cubicBezTo>
                  <a:cubicBezTo>
                    <a:pt x="194" y="183"/>
                    <a:pt x="194" y="183"/>
                    <a:pt x="194" y="183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31" y="179"/>
                    <a:pt x="129" y="190"/>
                    <a:pt x="132" y="201"/>
                  </a:cubicBezTo>
                  <a:cubicBezTo>
                    <a:pt x="138" y="229"/>
                    <a:pt x="165" y="247"/>
                    <a:pt x="194" y="241"/>
                  </a:cubicBezTo>
                  <a:cubicBezTo>
                    <a:pt x="198" y="240"/>
                    <a:pt x="203" y="239"/>
                    <a:pt x="207" y="237"/>
                  </a:cubicBezTo>
                  <a:lnTo>
                    <a:pt x="209" y="238"/>
                  </a:lnTo>
                  <a:close/>
                </a:path>
              </a:pathLst>
            </a:custGeom>
            <a:noFill/>
            <a:ln w="15875">
              <a:solidFill>
                <a:schemeClr val="tx1"/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</p:grpSp>
      <p:grpSp>
        <p:nvGrpSpPr>
          <p:cNvPr id="238" name="Group 237" descr="person icon">
            <a:extLst>
              <a:ext uri="{FF2B5EF4-FFF2-40B4-BE49-F238E27FC236}">
                <a16:creationId xmlns:a16="http://schemas.microsoft.com/office/drawing/2014/main" id="{EDD8D4C7-AB49-4527-AE92-DF5FB8E16E5B}"/>
              </a:ext>
            </a:extLst>
          </p:cNvPr>
          <p:cNvGrpSpPr/>
          <p:nvPr/>
        </p:nvGrpSpPr>
        <p:grpSpPr>
          <a:xfrm>
            <a:off x="10741816" y="1681583"/>
            <a:ext cx="513370" cy="513370"/>
            <a:chOff x="8272203" y="1731535"/>
            <a:chExt cx="523664" cy="523664"/>
          </a:xfrm>
        </p:grpSpPr>
        <p:sp useBgFill="1">
          <p:nvSpPr>
            <p:cNvPr id="239" name="Oval 238">
              <a:extLst>
                <a:ext uri="{FF2B5EF4-FFF2-40B4-BE49-F238E27FC236}">
                  <a16:creationId xmlns:a16="http://schemas.microsoft.com/office/drawing/2014/main" id="{CBDCD8EB-7F5B-4816-9679-352E1986526A}"/>
                </a:ext>
              </a:extLst>
            </p:cNvPr>
            <p:cNvSpPr/>
            <p:nvPr/>
          </p:nvSpPr>
          <p:spPr bwMode="auto">
            <a:xfrm rot="3420000">
              <a:off x="8272203" y="1731535"/>
              <a:ext cx="523664" cy="523664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0" name="Freeform 5">
              <a:extLst>
                <a:ext uri="{FF2B5EF4-FFF2-40B4-BE49-F238E27FC236}">
                  <a16:creationId xmlns:a16="http://schemas.microsoft.com/office/drawing/2014/main" id="{87A89F3C-2C76-4A19-93F5-692C437046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34250" y="1881876"/>
              <a:ext cx="199570" cy="222982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241" name="Group 240" descr="map point icon">
            <a:extLst>
              <a:ext uri="{FF2B5EF4-FFF2-40B4-BE49-F238E27FC236}">
                <a16:creationId xmlns:a16="http://schemas.microsoft.com/office/drawing/2014/main" id="{C752C4F8-361D-4237-BD91-D59CEF672881}"/>
              </a:ext>
            </a:extLst>
          </p:cNvPr>
          <p:cNvGrpSpPr/>
          <p:nvPr/>
        </p:nvGrpSpPr>
        <p:grpSpPr>
          <a:xfrm>
            <a:off x="9985272" y="911719"/>
            <a:ext cx="513370" cy="513370"/>
            <a:chOff x="7500489" y="946234"/>
            <a:chExt cx="523664" cy="523664"/>
          </a:xfrm>
        </p:grpSpPr>
        <p:sp useBgFill="1">
          <p:nvSpPr>
            <p:cNvPr id="242" name="Oval 241">
              <a:extLst>
                <a:ext uri="{FF2B5EF4-FFF2-40B4-BE49-F238E27FC236}">
                  <a16:creationId xmlns:a16="http://schemas.microsoft.com/office/drawing/2014/main" id="{062E0030-C31F-4343-8D02-35795A3E0B85}"/>
                </a:ext>
              </a:extLst>
            </p:cNvPr>
            <p:cNvSpPr/>
            <p:nvPr/>
          </p:nvSpPr>
          <p:spPr bwMode="auto">
            <a:xfrm rot="2040000">
              <a:off x="7500489" y="946234"/>
              <a:ext cx="523664" cy="523664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3" name="Freeform 5">
              <a:extLst>
                <a:ext uri="{FF2B5EF4-FFF2-40B4-BE49-F238E27FC236}">
                  <a16:creationId xmlns:a16="http://schemas.microsoft.com/office/drawing/2014/main" id="{4B6788C3-C5E0-4DAE-84C3-F6C1DC2333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65070" y="1052514"/>
              <a:ext cx="194502" cy="311106"/>
            </a:xfrm>
            <a:custGeom>
              <a:avLst/>
              <a:gdLst>
                <a:gd name="T0" fmla="*/ 2132 w 2244"/>
                <a:gd name="T1" fmla="*/ 1570 h 3590"/>
                <a:gd name="T2" fmla="*/ 1122 w 2244"/>
                <a:gd name="T3" fmla="*/ 3590 h 3590"/>
                <a:gd name="T4" fmla="*/ 112 w 2244"/>
                <a:gd name="T5" fmla="*/ 1570 h 3590"/>
                <a:gd name="T6" fmla="*/ 0 w 2244"/>
                <a:gd name="T7" fmla="*/ 1122 h 3590"/>
                <a:gd name="T8" fmla="*/ 1122 w 2244"/>
                <a:gd name="T9" fmla="*/ 0 h 3590"/>
                <a:gd name="T10" fmla="*/ 2244 w 2244"/>
                <a:gd name="T11" fmla="*/ 1122 h 3590"/>
                <a:gd name="T12" fmla="*/ 2132 w 2244"/>
                <a:gd name="T13" fmla="*/ 1570 h 3590"/>
                <a:gd name="T14" fmla="*/ 1122 w 2244"/>
                <a:gd name="T15" fmla="*/ 504 h 3590"/>
                <a:gd name="T16" fmla="*/ 501 w 2244"/>
                <a:gd name="T17" fmla="*/ 1125 h 3590"/>
                <a:gd name="T18" fmla="*/ 1122 w 2244"/>
                <a:gd name="T19" fmla="*/ 1746 h 3590"/>
                <a:gd name="T20" fmla="*/ 1743 w 2244"/>
                <a:gd name="T21" fmla="*/ 1125 h 3590"/>
                <a:gd name="T22" fmla="*/ 1122 w 2244"/>
                <a:gd name="T23" fmla="*/ 504 h 3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44" h="3590">
                  <a:moveTo>
                    <a:pt x="2132" y="1570"/>
                  </a:moveTo>
                  <a:cubicBezTo>
                    <a:pt x="1122" y="3590"/>
                    <a:pt x="1122" y="3590"/>
                    <a:pt x="1122" y="3590"/>
                  </a:cubicBezTo>
                  <a:cubicBezTo>
                    <a:pt x="112" y="1570"/>
                    <a:pt x="112" y="1570"/>
                    <a:pt x="112" y="1570"/>
                  </a:cubicBezTo>
                  <a:cubicBezTo>
                    <a:pt x="41" y="1432"/>
                    <a:pt x="0" y="1281"/>
                    <a:pt x="0" y="1122"/>
                  </a:cubicBezTo>
                  <a:cubicBezTo>
                    <a:pt x="0" y="502"/>
                    <a:pt x="502" y="0"/>
                    <a:pt x="1122" y="0"/>
                  </a:cubicBezTo>
                  <a:cubicBezTo>
                    <a:pt x="1742" y="0"/>
                    <a:pt x="2244" y="502"/>
                    <a:pt x="2244" y="1122"/>
                  </a:cubicBezTo>
                  <a:cubicBezTo>
                    <a:pt x="2244" y="1281"/>
                    <a:pt x="2203" y="1432"/>
                    <a:pt x="2132" y="1570"/>
                  </a:cubicBezTo>
                  <a:close/>
                  <a:moveTo>
                    <a:pt x="1122" y="504"/>
                  </a:moveTo>
                  <a:cubicBezTo>
                    <a:pt x="779" y="504"/>
                    <a:pt x="501" y="782"/>
                    <a:pt x="501" y="1125"/>
                  </a:cubicBezTo>
                  <a:cubicBezTo>
                    <a:pt x="501" y="1468"/>
                    <a:pt x="779" y="1746"/>
                    <a:pt x="1122" y="1746"/>
                  </a:cubicBezTo>
                  <a:cubicBezTo>
                    <a:pt x="1465" y="1746"/>
                    <a:pt x="1743" y="1468"/>
                    <a:pt x="1743" y="1125"/>
                  </a:cubicBezTo>
                  <a:cubicBezTo>
                    <a:pt x="1743" y="782"/>
                    <a:pt x="1465" y="504"/>
                    <a:pt x="1122" y="504"/>
                  </a:cubicBezTo>
                  <a:close/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244" name="Group 243" descr="tools icon">
            <a:extLst>
              <a:ext uri="{FF2B5EF4-FFF2-40B4-BE49-F238E27FC236}">
                <a16:creationId xmlns:a16="http://schemas.microsoft.com/office/drawing/2014/main" id="{B6FB8411-F740-4C37-9D8D-FFCE9C318C42}"/>
              </a:ext>
            </a:extLst>
          </p:cNvPr>
          <p:cNvGrpSpPr/>
          <p:nvPr/>
        </p:nvGrpSpPr>
        <p:grpSpPr>
          <a:xfrm>
            <a:off x="6269493" y="3153945"/>
            <a:ext cx="517313" cy="517313"/>
            <a:chOff x="3710200" y="3233420"/>
            <a:chExt cx="527686" cy="527686"/>
          </a:xfrm>
        </p:grpSpPr>
        <p:sp useBgFill="1">
          <p:nvSpPr>
            <p:cNvPr id="245" name="Oval 244">
              <a:extLst>
                <a:ext uri="{FF2B5EF4-FFF2-40B4-BE49-F238E27FC236}">
                  <a16:creationId xmlns:a16="http://schemas.microsoft.com/office/drawing/2014/main" id="{7B209AC3-7A86-4225-842C-94B48DEDAA3A}"/>
                </a:ext>
              </a:extLst>
            </p:cNvPr>
            <p:cNvSpPr/>
            <p:nvPr/>
          </p:nvSpPr>
          <p:spPr bwMode="auto">
            <a:xfrm rot="5400000">
              <a:off x="3710200" y="3233420"/>
              <a:ext cx="527686" cy="527686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6" name="DeveloperTools_EC7A">
              <a:extLst>
                <a:ext uri="{FF2B5EF4-FFF2-40B4-BE49-F238E27FC236}">
                  <a16:creationId xmlns:a16="http://schemas.microsoft.com/office/drawing/2014/main" id="{D44D54EF-42BD-46B0-90D7-BD007F085DE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72869" y="3337848"/>
              <a:ext cx="202348" cy="318830"/>
            </a:xfrm>
            <a:custGeom>
              <a:avLst/>
              <a:gdLst>
                <a:gd name="T0" fmla="*/ 765 w 2384"/>
                <a:gd name="T1" fmla="*/ 958 h 3756"/>
                <a:gd name="T2" fmla="*/ 765 w 2384"/>
                <a:gd name="T3" fmla="*/ 3500 h 3756"/>
                <a:gd name="T4" fmla="*/ 509 w 2384"/>
                <a:gd name="T5" fmla="*/ 3756 h 3756"/>
                <a:gd name="T6" fmla="*/ 509 w 2384"/>
                <a:gd name="T7" fmla="*/ 3756 h 3756"/>
                <a:gd name="T8" fmla="*/ 253 w 2384"/>
                <a:gd name="T9" fmla="*/ 3500 h 3756"/>
                <a:gd name="T10" fmla="*/ 253 w 2384"/>
                <a:gd name="T11" fmla="*/ 958 h 3756"/>
                <a:gd name="T12" fmla="*/ 0 w 2384"/>
                <a:gd name="T13" fmla="*/ 518 h 3756"/>
                <a:gd name="T14" fmla="*/ 509 w 2384"/>
                <a:gd name="T15" fmla="*/ 9 h 3756"/>
                <a:gd name="T16" fmla="*/ 1018 w 2384"/>
                <a:gd name="T17" fmla="*/ 518 h 3756"/>
                <a:gd name="T18" fmla="*/ 765 w 2384"/>
                <a:gd name="T19" fmla="*/ 958 h 3756"/>
                <a:gd name="T20" fmla="*/ 1503 w 2384"/>
                <a:gd name="T21" fmla="*/ 2012 h 3756"/>
                <a:gd name="T22" fmla="*/ 1503 w 2384"/>
                <a:gd name="T23" fmla="*/ 3500 h 3756"/>
                <a:gd name="T24" fmla="*/ 1759 w 2384"/>
                <a:gd name="T25" fmla="*/ 3756 h 3756"/>
                <a:gd name="T26" fmla="*/ 1759 w 2384"/>
                <a:gd name="T27" fmla="*/ 3756 h 3756"/>
                <a:gd name="T28" fmla="*/ 2015 w 2384"/>
                <a:gd name="T29" fmla="*/ 3500 h 3756"/>
                <a:gd name="T30" fmla="*/ 2015 w 2384"/>
                <a:gd name="T31" fmla="*/ 2012 h 3756"/>
                <a:gd name="T32" fmla="*/ 509 w 2384"/>
                <a:gd name="T33" fmla="*/ 0 h 3756"/>
                <a:gd name="T34" fmla="*/ 509 w 2384"/>
                <a:gd name="T35" fmla="*/ 509 h 3756"/>
                <a:gd name="T36" fmla="*/ 1134 w 2384"/>
                <a:gd name="T37" fmla="*/ 2012 h 3756"/>
                <a:gd name="T38" fmla="*/ 2384 w 2384"/>
                <a:gd name="T39" fmla="*/ 2012 h 3756"/>
                <a:gd name="T40" fmla="*/ 1759 w 2384"/>
                <a:gd name="T41" fmla="*/ 2012 h 3756"/>
                <a:gd name="T42" fmla="*/ 1759 w 2384"/>
                <a:gd name="T43" fmla="*/ 711 h 3756"/>
                <a:gd name="T44" fmla="*/ 2015 w 2384"/>
                <a:gd name="T45" fmla="*/ 9 h 3756"/>
                <a:gd name="T46" fmla="*/ 1503 w 2384"/>
                <a:gd name="T47" fmla="*/ 9 h 3756"/>
                <a:gd name="T48" fmla="*/ 1503 w 2384"/>
                <a:gd name="T49" fmla="*/ 510 h 3756"/>
                <a:gd name="T50" fmla="*/ 1759 w 2384"/>
                <a:gd name="T51" fmla="*/ 756 h 3756"/>
                <a:gd name="T52" fmla="*/ 2015 w 2384"/>
                <a:gd name="T53" fmla="*/ 510 h 3756"/>
                <a:gd name="T54" fmla="*/ 2015 w 2384"/>
                <a:gd name="T55" fmla="*/ 9 h 3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84" h="3756">
                  <a:moveTo>
                    <a:pt x="765" y="958"/>
                  </a:moveTo>
                  <a:cubicBezTo>
                    <a:pt x="765" y="3500"/>
                    <a:pt x="765" y="3500"/>
                    <a:pt x="765" y="3500"/>
                  </a:cubicBezTo>
                  <a:cubicBezTo>
                    <a:pt x="765" y="3641"/>
                    <a:pt x="650" y="3756"/>
                    <a:pt x="509" y="3756"/>
                  </a:cubicBezTo>
                  <a:cubicBezTo>
                    <a:pt x="509" y="3756"/>
                    <a:pt x="509" y="3756"/>
                    <a:pt x="509" y="3756"/>
                  </a:cubicBezTo>
                  <a:cubicBezTo>
                    <a:pt x="368" y="3756"/>
                    <a:pt x="253" y="3641"/>
                    <a:pt x="253" y="3500"/>
                  </a:cubicBezTo>
                  <a:cubicBezTo>
                    <a:pt x="253" y="958"/>
                    <a:pt x="253" y="958"/>
                    <a:pt x="253" y="958"/>
                  </a:cubicBezTo>
                  <a:cubicBezTo>
                    <a:pt x="102" y="869"/>
                    <a:pt x="0" y="706"/>
                    <a:pt x="0" y="518"/>
                  </a:cubicBezTo>
                  <a:cubicBezTo>
                    <a:pt x="0" y="237"/>
                    <a:pt x="228" y="9"/>
                    <a:pt x="509" y="9"/>
                  </a:cubicBezTo>
                  <a:cubicBezTo>
                    <a:pt x="790" y="9"/>
                    <a:pt x="1018" y="237"/>
                    <a:pt x="1018" y="518"/>
                  </a:cubicBezTo>
                  <a:cubicBezTo>
                    <a:pt x="1018" y="706"/>
                    <a:pt x="916" y="869"/>
                    <a:pt x="765" y="958"/>
                  </a:cubicBezTo>
                  <a:close/>
                  <a:moveTo>
                    <a:pt x="1503" y="2012"/>
                  </a:moveTo>
                  <a:cubicBezTo>
                    <a:pt x="1503" y="3500"/>
                    <a:pt x="1503" y="3500"/>
                    <a:pt x="1503" y="3500"/>
                  </a:cubicBezTo>
                  <a:cubicBezTo>
                    <a:pt x="1503" y="3641"/>
                    <a:pt x="1618" y="3756"/>
                    <a:pt x="1759" y="3756"/>
                  </a:cubicBezTo>
                  <a:cubicBezTo>
                    <a:pt x="1759" y="3756"/>
                    <a:pt x="1759" y="3756"/>
                    <a:pt x="1759" y="3756"/>
                  </a:cubicBezTo>
                  <a:cubicBezTo>
                    <a:pt x="1900" y="3756"/>
                    <a:pt x="2015" y="3641"/>
                    <a:pt x="2015" y="3500"/>
                  </a:cubicBezTo>
                  <a:cubicBezTo>
                    <a:pt x="2015" y="2012"/>
                    <a:pt x="2015" y="2012"/>
                    <a:pt x="2015" y="2012"/>
                  </a:cubicBezTo>
                  <a:moveTo>
                    <a:pt x="509" y="0"/>
                  </a:moveTo>
                  <a:cubicBezTo>
                    <a:pt x="509" y="509"/>
                    <a:pt x="509" y="509"/>
                    <a:pt x="509" y="509"/>
                  </a:cubicBezTo>
                  <a:moveTo>
                    <a:pt x="1134" y="2012"/>
                  </a:moveTo>
                  <a:cubicBezTo>
                    <a:pt x="2384" y="2012"/>
                    <a:pt x="2384" y="2012"/>
                    <a:pt x="2384" y="2012"/>
                  </a:cubicBezTo>
                  <a:moveTo>
                    <a:pt x="1759" y="2012"/>
                  </a:moveTo>
                  <a:cubicBezTo>
                    <a:pt x="1759" y="711"/>
                    <a:pt x="1759" y="711"/>
                    <a:pt x="1759" y="711"/>
                  </a:cubicBezTo>
                  <a:moveTo>
                    <a:pt x="2015" y="9"/>
                  </a:moveTo>
                  <a:cubicBezTo>
                    <a:pt x="1503" y="9"/>
                    <a:pt x="1503" y="9"/>
                    <a:pt x="1503" y="9"/>
                  </a:cubicBezTo>
                  <a:cubicBezTo>
                    <a:pt x="1503" y="510"/>
                    <a:pt x="1503" y="510"/>
                    <a:pt x="1503" y="510"/>
                  </a:cubicBezTo>
                  <a:cubicBezTo>
                    <a:pt x="1759" y="756"/>
                    <a:pt x="1759" y="756"/>
                    <a:pt x="1759" y="756"/>
                  </a:cubicBezTo>
                  <a:cubicBezTo>
                    <a:pt x="2015" y="510"/>
                    <a:pt x="2015" y="510"/>
                    <a:pt x="2015" y="510"/>
                  </a:cubicBezTo>
                  <a:lnTo>
                    <a:pt x="2015" y="9"/>
                  </a:lnTo>
                  <a:close/>
                </a:path>
              </a:pathLst>
            </a:custGeom>
            <a:noFill/>
            <a:ln w="1587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257" name="Group 256" descr="drone icon">
            <a:extLst>
              <a:ext uri="{FF2B5EF4-FFF2-40B4-BE49-F238E27FC236}">
                <a16:creationId xmlns:a16="http://schemas.microsoft.com/office/drawing/2014/main" id="{AE9515C2-E86B-42CF-BD4A-2E0FA1BC8E08}"/>
              </a:ext>
            </a:extLst>
          </p:cNvPr>
          <p:cNvGrpSpPr/>
          <p:nvPr/>
        </p:nvGrpSpPr>
        <p:grpSpPr>
          <a:xfrm>
            <a:off x="7645408" y="5193822"/>
            <a:ext cx="517313" cy="517313"/>
            <a:chOff x="5113705" y="5314201"/>
            <a:chExt cx="527686" cy="527686"/>
          </a:xfrm>
        </p:grpSpPr>
        <p:sp useBgFill="1">
          <p:nvSpPr>
            <p:cNvPr id="258" name="Oval 257">
              <a:extLst>
                <a:ext uri="{FF2B5EF4-FFF2-40B4-BE49-F238E27FC236}">
                  <a16:creationId xmlns:a16="http://schemas.microsoft.com/office/drawing/2014/main" id="{9B9A1ABD-99E4-46AA-8AE1-DF3555F6B339}"/>
                </a:ext>
              </a:extLst>
            </p:cNvPr>
            <p:cNvSpPr/>
            <p:nvPr/>
          </p:nvSpPr>
          <p:spPr bwMode="auto">
            <a:xfrm rot="1320000">
              <a:off x="5113705" y="5314201"/>
              <a:ext cx="527686" cy="527686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59" name="Group 4">
              <a:extLst>
                <a:ext uri="{FF2B5EF4-FFF2-40B4-BE49-F238E27FC236}">
                  <a16:creationId xmlns:a16="http://schemas.microsoft.com/office/drawing/2014/main" id="{A2821604-8AAC-468A-99C2-C77B43E3A3F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199802" y="5476962"/>
              <a:ext cx="355492" cy="202164"/>
              <a:chOff x="4568" y="3459"/>
              <a:chExt cx="313" cy="178"/>
            </a:xfrm>
          </p:grpSpPr>
          <p:sp>
            <p:nvSpPr>
              <p:cNvPr id="260" name="Freeform 5">
                <a:extLst>
                  <a:ext uri="{FF2B5EF4-FFF2-40B4-BE49-F238E27FC236}">
                    <a16:creationId xmlns:a16="http://schemas.microsoft.com/office/drawing/2014/main" id="{82F99AC7-79A5-4CD2-A228-00E2F6DAD0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5" y="3512"/>
                <a:ext cx="159" cy="63"/>
              </a:xfrm>
              <a:custGeom>
                <a:avLst/>
                <a:gdLst>
                  <a:gd name="T0" fmla="*/ 220 w 220"/>
                  <a:gd name="T1" fmla="*/ 67 h 87"/>
                  <a:gd name="T2" fmla="*/ 199 w 220"/>
                  <a:gd name="T3" fmla="*/ 87 h 87"/>
                  <a:gd name="T4" fmla="*/ 21 w 220"/>
                  <a:gd name="T5" fmla="*/ 87 h 87"/>
                  <a:gd name="T6" fmla="*/ 0 w 220"/>
                  <a:gd name="T7" fmla="*/ 67 h 87"/>
                  <a:gd name="T8" fmla="*/ 0 w 220"/>
                  <a:gd name="T9" fmla="*/ 21 h 87"/>
                  <a:gd name="T10" fmla="*/ 21 w 220"/>
                  <a:gd name="T11" fmla="*/ 0 h 87"/>
                  <a:gd name="T12" fmla="*/ 199 w 220"/>
                  <a:gd name="T13" fmla="*/ 0 h 87"/>
                  <a:gd name="T14" fmla="*/ 220 w 220"/>
                  <a:gd name="T15" fmla="*/ 21 h 87"/>
                  <a:gd name="T16" fmla="*/ 220 w 220"/>
                  <a:gd name="T17" fmla="*/ 6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" h="87">
                    <a:moveTo>
                      <a:pt x="220" y="67"/>
                    </a:moveTo>
                    <a:cubicBezTo>
                      <a:pt x="220" y="78"/>
                      <a:pt x="210" y="87"/>
                      <a:pt x="199" y="87"/>
                    </a:cubicBezTo>
                    <a:cubicBezTo>
                      <a:pt x="21" y="87"/>
                      <a:pt x="21" y="87"/>
                      <a:pt x="21" y="87"/>
                    </a:cubicBezTo>
                    <a:cubicBezTo>
                      <a:pt x="10" y="87"/>
                      <a:pt x="0" y="78"/>
                      <a:pt x="0" y="67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0"/>
                      <a:pt x="10" y="0"/>
                      <a:pt x="21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210" y="0"/>
                      <a:pt x="220" y="10"/>
                      <a:pt x="220" y="21"/>
                    </a:cubicBezTo>
                    <a:lnTo>
                      <a:pt x="220" y="67"/>
                    </a:lnTo>
                    <a:close/>
                  </a:path>
                </a:pathLst>
              </a:cu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61" name="Freeform 6">
                <a:extLst>
                  <a:ext uri="{FF2B5EF4-FFF2-40B4-BE49-F238E27FC236}">
                    <a16:creationId xmlns:a16="http://schemas.microsoft.com/office/drawing/2014/main" id="{C59BE817-6CB6-4DE9-B80A-1FA76FDACB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3" y="3511"/>
                <a:ext cx="24" cy="65"/>
              </a:xfrm>
              <a:custGeom>
                <a:avLst/>
                <a:gdLst>
                  <a:gd name="T0" fmla="*/ 33 w 33"/>
                  <a:gd name="T1" fmla="*/ 72 h 89"/>
                  <a:gd name="T2" fmla="*/ 17 w 33"/>
                  <a:gd name="T3" fmla="*/ 89 h 89"/>
                  <a:gd name="T4" fmla="*/ 0 w 33"/>
                  <a:gd name="T5" fmla="*/ 72 h 89"/>
                  <a:gd name="T6" fmla="*/ 0 w 33"/>
                  <a:gd name="T7" fmla="*/ 17 h 89"/>
                  <a:gd name="T8" fmla="*/ 17 w 33"/>
                  <a:gd name="T9" fmla="*/ 0 h 89"/>
                  <a:gd name="T10" fmla="*/ 33 w 33"/>
                  <a:gd name="T11" fmla="*/ 17 h 89"/>
                  <a:gd name="T12" fmla="*/ 33 w 33"/>
                  <a:gd name="T13" fmla="*/ 7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89">
                    <a:moveTo>
                      <a:pt x="33" y="72"/>
                    </a:moveTo>
                    <a:cubicBezTo>
                      <a:pt x="33" y="82"/>
                      <a:pt x="26" y="89"/>
                      <a:pt x="17" y="89"/>
                    </a:cubicBezTo>
                    <a:cubicBezTo>
                      <a:pt x="7" y="89"/>
                      <a:pt x="0" y="82"/>
                      <a:pt x="0" y="72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7"/>
                      <a:pt x="7" y="0"/>
                      <a:pt x="17" y="0"/>
                    </a:cubicBezTo>
                    <a:cubicBezTo>
                      <a:pt x="26" y="0"/>
                      <a:pt x="33" y="7"/>
                      <a:pt x="33" y="17"/>
                    </a:cubicBezTo>
                    <a:lnTo>
                      <a:pt x="33" y="72"/>
                    </a:lnTo>
                    <a:close/>
                  </a:path>
                </a:pathLst>
              </a:cu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62" name="Line 7">
                <a:extLst>
                  <a:ext uri="{FF2B5EF4-FFF2-40B4-BE49-F238E27FC236}">
                    <a16:creationId xmlns:a16="http://schemas.microsoft.com/office/drawing/2014/main" id="{3E3F9607-8E65-45EB-BF8F-6D02120621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68" y="3479"/>
                <a:ext cx="92" cy="0"/>
              </a:xfrm>
              <a:prstGeom prst="line">
                <a:avLst/>
              </a:pr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63" name="Line 8">
                <a:extLst>
                  <a:ext uri="{FF2B5EF4-FFF2-40B4-BE49-F238E27FC236}">
                    <a16:creationId xmlns:a16="http://schemas.microsoft.com/office/drawing/2014/main" id="{72D0E268-1E85-4D24-A599-F46D29BFAA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14" y="3479"/>
                <a:ext cx="0" cy="32"/>
              </a:xfrm>
              <a:prstGeom prst="line">
                <a:avLst/>
              </a:pr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64" name="Freeform 9">
                <a:extLst>
                  <a:ext uri="{FF2B5EF4-FFF2-40B4-BE49-F238E27FC236}">
                    <a16:creationId xmlns:a16="http://schemas.microsoft.com/office/drawing/2014/main" id="{94BE31E3-8194-4DA4-9E89-2ACE32650E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5" y="3459"/>
                <a:ext cx="19" cy="20"/>
              </a:xfrm>
              <a:custGeom>
                <a:avLst/>
                <a:gdLst>
                  <a:gd name="T0" fmla="*/ 26 w 26"/>
                  <a:gd name="T1" fmla="*/ 27 h 28"/>
                  <a:gd name="T2" fmla="*/ 26 w 26"/>
                  <a:gd name="T3" fmla="*/ 8 h 28"/>
                  <a:gd name="T4" fmla="*/ 18 w 26"/>
                  <a:gd name="T5" fmla="*/ 0 h 28"/>
                  <a:gd name="T6" fmla="*/ 8 w 26"/>
                  <a:gd name="T7" fmla="*/ 0 h 28"/>
                  <a:gd name="T8" fmla="*/ 0 w 26"/>
                  <a:gd name="T9" fmla="*/ 8 h 28"/>
                  <a:gd name="T10" fmla="*/ 0 w 26"/>
                  <a:gd name="T11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28">
                    <a:moveTo>
                      <a:pt x="26" y="27"/>
                    </a:moveTo>
                    <a:cubicBezTo>
                      <a:pt x="26" y="8"/>
                      <a:pt x="26" y="8"/>
                      <a:pt x="26" y="8"/>
                    </a:cubicBezTo>
                    <a:cubicBezTo>
                      <a:pt x="26" y="4"/>
                      <a:pt x="23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28"/>
                      <a:pt x="0" y="28"/>
                      <a:pt x="0" y="28"/>
                    </a:cubicBezTo>
                  </a:path>
                </a:pathLst>
              </a:cu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65" name="Line 10">
                <a:extLst>
                  <a:ext uri="{FF2B5EF4-FFF2-40B4-BE49-F238E27FC236}">
                    <a16:creationId xmlns:a16="http://schemas.microsoft.com/office/drawing/2014/main" id="{2CFB42BE-7231-4649-B325-2E1E24F05A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27" y="3526"/>
                <a:ext cx="18" cy="0"/>
              </a:xfrm>
              <a:prstGeom prst="line">
                <a:avLst/>
              </a:pr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66" name="Line 11">
                <a:extLst>
                  <a:ext uri="{FF2B5EF4-FFF2-40B4-BE49-F238E27FC236}">
                    <a16:creationId xmlns:a16="http://schemas.microsoft.com/office/drawing/2014/main" id="{827C8A94-75B7-4432-93EF-A616B0527C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27" y="3558"/>
                <a:ext cx="18" cy="0"/>
              </a:xfrm>
              <a:prstGeom prst="line">
                <a:avLst/>
              </a:pr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67" name="Freeform 12">
                <a:extLst>
                  <a:ext uri="{FF2B5EF4-FFF2-40B4-BE49-F238E27FC236}">
                    <a16:creationId xmlns:a16="http://schemas.microsoft.com/office/drawing/2014/main" id="{F494ABC9-0A19-4572-86AE-D06DD04643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2" y="3511"/>
                <a:ext cx="24" cy="65"/>
              </a:xfrm>
              <a:custGeom>
                <a:avLst/>
                <a:gdLst>
                  <a:gd name="T0" fmla="*/ 0 w 33"/>
                  <a:gd name="T1" fmla="*/ 72 h 89"/>
                  <a:gd name="T2" fmla="*/ 17 w 33"/>
                  <a:gd name="T3" fmla="*/ 89 h 89"/>
                  <a:gd name="T4" fmla="*/ 33 w 33"/>
                  <a:gd name="T5" fmla="*/ 72 h 89"/>
                  <a:gd name="T6" fmla="*/ 33 w 33"/>
                  <a:gd name="T7" fmla="*/ 17 h 89"/>
                  <a:gd name="T8" fmla="*/ 17 w 33"/>
                  <a:gd name="T9" fmla="*/ 0 h 89"/>
                  <a:gd name="T10" fmla="*/ 0 w 33"/>
                  <a:gd name="T11" fmla="*/ 17 h 89"/>
                  <a:gd name="T12" fmla="*/ 0 w 33"/>
                  <a:gd name="T13" fmla="*/ 7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89">
                    <a:moveTo>
                      <a:pt x="0" y="72"/>
                    </a:moveTo>
                    <a:cubicBezTo>
                      <a:pt x="0" y="82"/>
                      <a:pt x="8" y="89"/>
                      <a:pt x="17" y="89"/>
                    </a:cubicBezTo>
                    <a:cubicBezTo>
                      <a:pt x="26" y="89"/>
                      <a:pt x="33" y="82"/>
                      <a:pt x="33" y="72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7"/>
                      <a:pt x="26" y="0"/>
                      <a:pt x="17" y="0"/>
                    </a:cubicBezTo>
                    <a:cubicBezTo>
                      <a:pt x="8" y="0"/>
                      <a:pt x="0" y="7"/>
                      <a:pt x="0" y="17"/>
                    </a:cubicBezTo>
                    <a:lnTo>
                      <a:pt x="0" y="72"/>
                    </a:lnTo>
                    <a:close/>
                  </a:path>
                </a:pathLst>
              </a:cu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68" name="Line 13">
                <a:extLst>
                  <a:ext uri="{FF2B5EF4-FFF2-40B4-BE49-F238E27FC236}">
                    <a16:creationId xmlns:a16="http://schemas.microsoft.com/office/drawing/2014/main" id="{915F8EA4-5421-4522-95B6-A33B2AE27F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89" y="3479"/>
                <a:ext cx="92" cy="0"/>
              </a:xfrm>
              <a:prstGeom prst="line">
                <a:avLst/>
              </a:pr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69" name="Line 14">
                <a:extLst>
                  <a:ext uri="{FF2B5EF4-FFF2-40B4-BE49-F238E27FC236}">
                    <a16:creationId xmlns:a16="http://schemas.microsoft.com/office/drawing/2014/main" id="{871312C3-9307-4175-B835-55946347F4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35" y="3479"/>
                <a:ext cx="0" cy="32"/>
              </a:xfrm>
              <a:prstGeom prst="line">
                <a:avLst/>
              </a:pr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70" name="Freeform 15">
                <a:extLst>
                  <a:ext uri="{FF2B5EF4-FFF2-40B4-BE49-F238E27FC236}">
                    <a16:creationId xmlns:a16="http://schemas.microsoft.com/office/drawing/2014/main" id="{0C5CEB5A-5C5F-44AD-B8E5-FEBF07B94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5" y="3459"/>
                <a:ext cx="19" cy="20"/>
              </a:xfrm>
              <a:custGeom>
                <a:avLst/>
                <a:gdLst>
                  <a:gd name="T0" fmla="*/ 0 w 27"/>
                  <a:gd name="T1" fmla="*/ 27 h 28"/>
                  <a:gd name="T2" fmla="*/ 0 w 27"/>
                  <a:gd name="T3" fmla="*/ 8 h 28"/>
                  <a:gd name="T4" fmla="*/ 8 w 27"/>
                  <a:gd name="T5" fmla="*/ 0 h 28"/>
                  <a:gd name="T6" fmla="*/ 19 w 27"/>
                  <a:gd name="T7" fmla="*/ 0 h 28"/>
                  <a:gd name="T8" fmla="*/ 27 w 27"/>
                  <a:gd name="T9" fmla="*/ 8 h 28"/>
                  <a:gd name="T10" fmla="*/ 27 w 27"/>
                  <a:gd name="T11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28">
                    <a:moveTo>
                      <a:pt x="0" y="27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3" y="0"/>
                      <a:pt x="27" y="4"/>
                      <a:pt x="27" y="8"/>
                    </a:cubicBezTo>
                    <a:cubicBezTo>
                      <a:pt x="27" y="28"/>
                      <a:pt x="27" y="28"/>
                      <a:pt x="27" y="28"/>
                    </a:cubicBezTo>
                  </a:path>
                </a:pathLst>
              </a:cu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71" name="Line 16">
                <a:extLst>
                  <a:ext uri="{FF2B5EF4-FFF2-40B4-BE49-F238E27FC236}">
                    <a16:creationId xmlns:a16="http://schemas.microsoft.com/office/drawing/2014/main" id="{367EFDE8-6C05-4012-8EAC-82E07B08FD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4" y="3526"/>
                <a:ext cx="18" cy="0"/>
              </a:xfrm>
              <a:prstGeom prst="line">
                <a:avLst/>
              </a:pr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72" name="Line 17">
                <a:extLst>
                  <a:ext uri="{FF2B5EF4-FFF2-40B4-BE49-F238E27FC236}">
                    <a16:creationId xmlns:a16="http://schemas.microsoft.com/office/drawing/2014/main" id="{B6F87D8A-CD40-4327-9CE9-16EB87150F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4" y="3558"/>
                <a:ext cx="18" cy="0"/>
              </a:xfrm>
              <a:prstGeom prst="line">
                <a:avLst/>
              </a:pr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73" name="Line 18">
                <a:extLst>
                  <a:ext uri="{FF2B5EF4-FFF2-40B4-BE49-F238E27FC236}">
                    <a16:creationId xmlns:a16="http://schemas.microsoft.com/office/drawing/2014/main" id="{410D948C-AEED-4F52-8826-7B60E81763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638" y="3573"/>
                <a:ext cx="33" cy="64"/>
              </a:xfrm>
              <a:prstGeom prst="line">
                <a:avLst/>
              </a:pr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74" name="Line 19">
                <a:extLst>
                  <a:ext uri="{FF2B5EF4-FFF2-40B4-BE49-F238E27FC236}">
                    <a16:creationId xmlns:a16="http://schemas.microsoft.com/office/drawing/2014/main" id="{C6425819-9C0B-4996-9413-2C69C8DD14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77" y="3573"/>
                <a:ext cx="33" cy="64"/>
              </a:xfrm>
              <a:prstGeom prst="line">
                <a:avLst/>
              </a:pr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75" name="Line 20">
                <a:extLst>
                  <a:ext uri="{FF2B5EF4-FFF2-40B4-BE49-F238E27FC236}">
                    <a16:creationId xmlns:a16="http://schemas.microsoft.com/office/drawing/2014/main" id="{1BE1AABF-A1D4-4364-90BF-F8D71B5FA2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83" y="3552"/>
                <a:ext cx="83" cy="0"/>
              </a:xfrm>
              <a:prstGeom prst="line">
                <a:avLst/>
              </a:pr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76" name="Freeform 21">
                <a:extLst>
                  <a:ext uri="{FF2B5EF4-FFF2-40B4-BE49-F238E27FC236}">
                    <a16:creationId xmlns:a16="http://schemas.microsoft.com/office/drawing/2014/main" id="{8665AAE9-1C7E-4590-B21D-75ACEE0757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6" y="3512"/>
                <a:ext cx="76" cy="20"/>
              </a:xfrm>
              <a:custGeom>
                <a:avLst/>
                <a:gdLst>
                  <a:gd name="T0" fmla="*/ 0 w 76"/>
                  <a:gd name="T1" fmla="*/ 0 h 20"/>
                  <a:gd name="T2" fmla="*/ 12 w 76"/>
                  <a:gd name="T3" fmla="*/ 20 h 20"/>
                  <a:gd name="T4" fmla="*/ 64 w 76"/>
                  <a:gd name="T5" fmla="*/ 20 h 20"/>
                  <a:gd name="T6" fmla="*/ 76 w 76"/>
                  <a:gd name="T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" h="20">
                    <a:moveTo>
                      <a:pt x="0" y="0"/>
                    </a:moveTo>
                    <a:lnTo>
                      <a:pt x="12" y="20"/>
                    </a:lnTo>
                    <a:lnTo>
                      <a:pt x="64" y="20"/>
                    </a:lnTo>
                    <a:lnTo>
                      <a:pt x="76" y="0"/>
                    </a:lnTo>
                  </a:path>
                </a:pathLst>
              </a:cu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277" name="Group 276" descr="car icon">
            <a:extLst>
              <a:ext uri="{FF2B5EF4-FFF2-40B4-BE49-F238E27FC236}">
                <a16:creationId xmlns:a16="http://schemas.microsoft.com/office/drawing/2014/main" id="{5C87D26A-94CD-44DB-A03C-AA614AB693C9}"/>
              </a:ext>
            </a:extLst>
          </p:cNvPr>
          <p:cNvGrpSpPr/>
          <p:nvPr/>
        </p:nvGrpSpPr>
        <p:grpSpPr>
          <a:xfrm>
            <a:off x="6913880" y="1598254"/>
            <a:ext cx="517313" cy="517313"/>
            <a:chOff x="4367508" y="1646534"/>
            <a:chExt cx="527686" cy="527686"/>
          </a:xfrm>
        </p:grpSpPr>
        <p:sp useBgFill="1">
          <p:nvSpPr>
            <p:cNvPr id="278" name="Oval 277">
              <a:extLst>
                <a:ext uri="{FF2B5EF4-FFF2-40B4-BE49-F238E27FC236}">
                  <a16:creationId xmlns:a16="http://schemas.microsoft.com/office/drawing/2014/main" id="{0281C2CD-B13E-4F73-A4A2-472DD85FFB82}"/>
                </a:ext>
              </a:extLst>
            </p:cNvPr>
            <p:cNvSpPr/>
            <p:nvPr/>
          </p:nvSpPr>
          <p:spPr bwMode="auto">
            <a:xfrm rot="18900000" flipH="1">
              <a:off x="4367508" y="1646534"/>
              <a:ext cx="527686" cy="527686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9" name="Freeform 5">
              <a:extLst>
                <a:ext uri="{FF2B5EF4-FFF2-40B4-BE49-F238E27FC236}">
                  <a16:creationId xmlns:a16="http://schemas.microsoft.com/office/drawing/2014/main" id="{5F75F446-D082-4DF3-9BB8-EABC992623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74153" y="1815803"/>
              <a:ext cx="314396" cy="189148"/>
            </a:xfrm>
            <a:custGeom>
              <a:avLst/>
              <a:gdLst>
                <a:gd name="T0" fmla="*/ 27 w 339"/>
                <a:gd name="T1" fmla="*/ 70 h 204"/>
                <a:gd name="T2" fmla="*/ 287 w 339"/>
                <a:gd name="T3" fmla="*/ 70 h 204"/>
                <a:gd name="T4" fmla="*/ 339 w 339"/>
                <a:gd name="T5" fmla="*/ 122 h 204"/>
                <a:gd name="T6" fmla="*/ 339 w 339"/>
                <a:gd name="T7" fmla="*/ 160 h 204"/>
                <a:gd name="T8" fmla="*/ 318 w 339"/>
                <a:gd name="T9" fmla="*/ 182 h 204"/>
                <a:gd name="T10" fmla="*/ 294 w 339"/>
                <a:gd name="T11" fmla="*/ 182 h 204"/>
                <a:gd name="T12" fmla="*/ 297 w 339"/>
                <a:gd name="T13" fmla="*/ 168 h 204"/>
                <a:gd name="T14" fmla="*/ 261 w 339"/>
                <a:gd name="T15" fmla="*/ 131 h 204"/>
                <a:gd name="T16" fmla="*/ 224 w 339"/>
                <a:gd name="T17" fmla="*/ 168 h 204"/>
                <a:gd name="T18" fmla="*/ 261 w 339"/>
                <a:gd name="T19" fmla="*/ 204 h 204"/>
                <a:gd name="T20" fmla="*/ 297 w 339"/>
                <a:gd name="T21" fmla="*/ 168 h 204"/>
                <a:gd name="T22" fmla="*/ 95 w 339"/>
                <a:gd name="T23" fmla="*/ 168 h 204"/>
                <a:gd name="T24" fmla="*/ 59 w 339"/>
                <a:gd name="T25" fmla="*/ 131 h 204"/>
                <a:gd name="T26" fmla="*/ 22 w 339"/>
                <a:gd name="T27" fmla="*/ 168 h 204"/>
                <a:gd name="T28" fmla="*/ 59 w 339"/>
                <a:gd name="T29" fmla="*/ 204 h 204"/>
                <a:gd name="T30" fmla="*/ 95 w 339"/>
                <a:gd name="T31" fmla="*/ 168 h 204"/>
                <a:gd name="T32" fmla="*/ 63 w 339"/>
                <a:gd name="T33" fmla="*/ 0 h 204"/>
                <a:gd name="T34" fmla="*/ 10 w 339"/>
                <a:gd name="T35" fmla="*/ 105 h 204"/>
                <a:gd name="T36" fmla="*/ 0 w 339"/>
                <a:gd name="T37" fmla="*/ 139 h 204"/>
                <a:gd name="T38" fmla="*/ 24 w 339"/>
                <a:gd name="T39" fmla="*/ 178 h 204"/>
                <a:gd name="T40" fmla="*/ 271 w 339"/>
                <a:gd name="T41" fmla="*/ 70 h 204"/>
                <a:gd name="T42" fmla="*/ 222 w 339"/>
                <a:gd name="T43" fmla="*/ 15 h 204"/>
                <a:gd name="T44" fmla="*/ 194 w 339"/>
                <a:gd name="T45" fmla="*/ 0 h 204"/>
                <a:gd name="T46" fmla="*/ 37 w 339"/>
                <a:gd name="T47" fmla="*/ 0 h 204"/>
                <a:gd name="T48" fmla="*/ 227 w 339"/>
                <a:gd name="T49" fmla="*/ 182 h 204"/>
                <a:gd name="T50" fmla="*/ 92 w 339"/>
                <a:gd name="T51" fmla="*/ 182 h 204"/>
                <a:gd name="T52" fmla="*/ 134 w 339"/>
                <a:gd name="T53" fmla="*/ 182 h 204"/>
                <a:gd name="T54" fmla="*/ 134 w 339"/>
                <a:gd name="T55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39" h="204">
                  <a:moveTo>
                    <a:pt x="27" y="70"/>
                  </a:moveTo>
                  <a:cubicBezTo>
                    <a:pt x="287" y="70"/>
                    <a:pt x="287" y="70"/>
                    <a:pt x="287" y="70"/>
                  </a:cubicBezTo>
                  <a:cubicBezTo>
                    <a:pt x="316" y="70"/>
                    <a:pt x="339" y="94"/>
                    <a:pt x="339" y="122"/>
                  </a:cubicBezTo>
                  <a:cubicBezTo>
                    <a:pt x="339" y="160"/>
                    <a:pt x="339" y="160"/>
                    <a:pt x="339" y="160"/>
                  </a:cubicBezTo>
                  <a:cubicBezTo>
                    <a:pt x="339" y="172"/>
                    <a:pt x="330" y="182"/>
                    <a:pt x="318" y="182"/>
                  </a:cubicBezTo>
                  <a:cubicBezTo>
                    <a:pt x="294" y="182"/>
                    <a:pt x="294" y="182"/>
                    <a:pt x="294" y="182"/>
                  </a:cubicBezTo>
                  <a:moveTo>
                    <a:pt x="297" y="168"/>
                  </a:moveTo>
                  <a:cubicBezTo>
                    <a:pt x="297" y="148"/>
                    <a:pt x="281" y="131"/>
                    <a:pt x="261" y="131"/>
                  </a:cubicBezTo>
                  <a:cubicBezTo>
                    <a:pt x="241" y="131"/>
                    <a:pt x="224" y="148"/>
                    <a:pt x="224" y="168"/>
                  </a:cubicBezTo>
                  <a:cubicBezTo>
                    <a:pt x="224" y="188"/>
                    <a:pt x="241" y="204"/>
                    <a:pt x="261" y="204"/>
                  </a:cubicBezTo>
                  <a:cubicBezTo>
                    <a:pt x="281" y="204"/>
                    <a:pt x="297" y="188"/>
                    <a:pt x="297" y="168"/>
                  </a:cubicBezTo>
                  <a:close/>
                  <a:moveTo>
                    <a:pt x="95" y="168"/>
                  </a:moveTo>
                  <a:cubicBezTo>
                    <a:pt x="95" y="148"/>
                    <a:pt x="79" y="131"/>
                    <a:pt x="59" y="131"/>
                  </a:cubicBezTo>
                  <a:cubicBezTo>
                    <a:pt x="39" y="131"/>
                    <a:pt x="22" y="148"/>
                    <a:pt x="22" y="168"/>
                  </a:cubicBezTo>
                  <a:cubicBezTo>
                    <a:pt x="22" y="188"/>
                    <a:pt x="39" y="204"/>
                    <a:pt x="59" y="204"/>
                  </a:cubicBezTo>
                  <a:cubicBezTo>
                    <a:pt x="79" y="204"/>
                    <a:pt x="95" y="188"/>
                    <a:pt x="95" y="168"/>
                  </a:cubicBezTo>
                  <a:close/>
                  <a:moveTo>
                    <a:pt x="63" y="0"/>
                  </a:moveTo>
                  <a:cubicBezTo>
                    <a:pt x="63" y="0"/>
                    <a:pt x="20" y="84"/>
                    <a:pt x="10" y="105"/>
                  </a:cubicBezTo>
                  <a:cubicBezTo>
                    <a:pt x="0" y="127"/>
                    <a:pt x="0" y="139"/>
                    <a:pt x="0" y="139"/>
                  </a:cubicBezTo>
                  <a:cubicBezTo>
                    <a:pt x="0" y="154"/>
                    <a:pt x="9" y="173"/>
                    <a:pt x="24" y="178"/>
                  </a:cubicBezTo>
                  <a:moveTo>
                    <a:pt x="271" y="70"/>
                  </a:moveTo>
                  <a:cubicBezTo>
                    <a:pt x="222" y="15"/>
                    <a:pt x="222" y="15"/>
                    <a:pt x="222" y="15"/>
                  </a:cubicBezTo>
                  <a:cubicBezTo>
                    <a:pt x="214" y="5"/>
                    <a:pt x="206" y="0"/>
                    <a:pt x="194" y="0"/>
                  </a:cubicBezTo>
                  <a:cubicBezTo>
                    <a:pt x="37" y="0"/>
                    <a:pt x="37" y="0"/>
                    <a:pt x="37" y="0"/>
                  </a:cubicBezTo>
                  <a:moveTo>
                    <a:pt x="227" y="182"/>
                  </a:moveTo>
                  <a:cubicBezTo>
                    <a:pt x="92" y="182"/>
                    <a:pt x="92" y="182"/>
                    <a:pt x="92" y="182"/>
                  </a:cubicBezTo>
                  <a:moveTo>
                    <a:pt x="134" y="182"/>
                  </a:moveTo>
                  <a:cubicBezTo>
                    <a:pt x="134" y="0"/>
                    <a:pt x="134" y="0"/>
                    <a:pt x="134" y="0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</p:grpSp>
      <p:grpSp>
        <p:nvGrpSpPr>
          <p:cNvPr id="280" name="Group 279" descr="hololens icon">
            <a:extLst>
              <a:ext uri="{FF2B5EF4-FFF2-40B4-BE49-F238E27FC236}">
                <a16:creationId xmlns:a16="http://schemas.microsoft.com/office/drawing/2014/main" id="{252AA8A7-EF2E-4B98-BD5D-AD04F8086B6D}"/>
              </a:ext>
            </a:extLst>
          </p:cNvPr>
          <p:cNvGrpSpPr/>
          <p:nvPr/>
        </p:nvGrpSpPr>
        <p:grpSpPr>
          <a:xfrm>
            <a:off x="6444388" y="2294306"/>
            <a:ext cx="517311" cy="517311"/>
            <a:chOff x="3888602" y="2356543"/>
            <a:chExt cx="527684" cy="527684"/>
          </a:xfrm>
        </p:grpSpPr>
        <p:sp useBgFill="1">
          <p:nvSpPr>
            <p:cNvPr id="281" name="Oval 280">
              <a:extLst>
                <a:ext uri="{FF2B5EF4-FFF2-40B4-BE49-F238E27FC236}">
                  <a16:creationId xmlns:a16="http://schemas.microsoft.com/office/drawing/2014/main" id="{AD0E01AA-4CF0-4477-B870-6A85233C69C5}"/>
                </a:ext>
              </a:extLst>
            </p:cNvPr>
            <p:cNvSpPr/>
            <p:nvPr/>
          </p:nvSpPr>
          <p:spPr bwMode="auto">
            <a:xfrm rot="17580000" flipH="1">
              <a:off x="3888602" y="2356543"/>
              <a:ext cx="527684" cy="527684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2" name="Freeform 5">
              <a:extLst>
                <a:ext uri="{FF2B5EF4-FFF2-40B4-BE49-F238E27FC236}">
                  <a16:creationId xmlns:a16="http://schemas.microsoft.com/office/drawing/2014/main" id="{403B74AE-DBB4-4918-B144-D8E4E7C730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76885" y="2528888"/>
              <a:ext cx="351120" cy="182994"/>
            </a:xfrm>
            <a:custGeom>
              <a:avLst/>
              <a:gdLst>
                <a:gd name="T0" fmla="*/ 1751 w 3752"/>
                <a:gd name="T1" fmla="*/ 500 h 2002"/>
                <a:gd name="T2" fmla="*/ 2001 w 3752"/>
                <a:gd name="T3" fmla="*/ 500 h 2002"/>
                <a:gd name="T4" fmla="*/ 0 w 3752"/>
                <a:gd name="T5" fmla="*/ 885 h 2002"/>
                <a:gd name="T6" fmla="*/ 170 w 3752"/>
                <a:gd name="T7" fmla="*/ 940 h 2002"/>
                <a:gd name="T8" fmla="*/ 1336 w 3752"/>
                <a:gd name="T9" fmla="*/ 1124 h 2002"/>
                <a:gd name="T10" fmla="*/ 2493 w 3752"/>
                <a:gd name="T11" fmla="*/ 943 h 2002"/>
                <a:gd name="T12" fmla="*/ 3554 w 3752"/>
                <a:gd name="T13" fmla="*/ 409 h 2002"/>
                <a:gd name="T14" fmla="*/ 3699 w 3752"/>
                <a:gd name="T15" fmla="*/ 305 h 2002"/>
                <a:gd name="T16" fmla="*/ 1 w 3752"/>
                <a:gd name="T17" fmla="*/ 1003 h 2002"/>
                <a:gd name="T18" fmla="*/ 305 w 3752"/>
                <a:gd name="T19" fmla="*/ 1697 h 2002"/>
                <a:gd name="T20" fmla="*/ 1042 w 3752"/>
                <a:gd name="T21" fmla="*/ 2002 h 2002"/>
                <a:gd name="T22" fmla="*/ 1200 w 3752"/>
                <a:gd name="T23" fmla="*/ 2002 h 2002"/>
                <a:gd name="T24" fmla="*/ 1356 w 3752"/>
                <a:gd name="T25" fmla="*/ 1948 h 2002"/>
                <a:gd name="T26" fmla="*/ 1612 w 3752"/>
                <a:gd name="T27" fmla="*/ 1745 h 2002"/>
                <a:gd name="T28" fmla="*/ 1876 w 3752"/>
                <a:gd name="T29" fmla="*/ 1638 h 2002"/>
                <a:gd name="T30" fmla="*/ 2140 w 3752"/>
                <a:gd name="T31" fmla="*/ 1745 h 2002"/>
                <a:gd name="T32" fmla="*/ 2396 w 3752"/>
                <a:gd name="T33" fmla="*/ 1948 h 2002"/>
                <a:gd name="T34" fmla="*/ 2552 w 3752"/>
                <a:gd name="T35" fmla="*/ 2002 h 2002"/>
                <a:gd name="T36" fmla="*/ 2710 w 3752"/>
                <a:gd name="T37" fmla="*/ 2002 h 2002"/>
                <a:gd name="T38" fmla="*/ 3447 w 3752"/>
                <a:gd name="T39" fmla="*/ 1697 h 2002"/>
                <a:gd name="T40" fmla="*/ 3752 w 3752"/>
                <a:gd name="T41" fmla="*/ 960 h 2002"/>
                <a:gd name="T42" fmla="*/ 3752 w 3752"/>
                <a:gd name="T43" fmla="*/ 885 h 2002"/>
                <a:gd name="T44" fmla="*/ 3752 w 3752"/>
                <a:gd name="T45" fmla="*/ 459 h 2002"/>
                <a:gd name="T46" fmla="*/ 3682 w 3752"/>
                <a:gd name="T47" fmla="*/ 286 h 2002"/>
                <a:gd name="T48" fmla="*/ 3681 w 3752"/>
                <a:gd name="T49" fmla="*/ 285 h 2002"/>
                <a:gd name="T50" fmla="*/ 3564 w 3752"/>
                <a:gd name="T51" fmla="*/ 206 h 2002"/>
                <a:gd name="T52" fmla="*/ 3559 w 3752"/>
                <a:gd name="T53" fmla="*/ 204 h 2002"/>
                <a:gd name="T54" fmla="*/ 1876 w 3752"/>
                <a:gd name="T55" fmla="*/ 0 h 2002"/>
                <a:gd name="T56" fmla="*/ 188 w 3752"/>
                <a:gd name="T57" fmla="*/ 206 h 2002"/>
                <a:gd name="T58" fmla="*/ 71 w 3752"/>
                <a:gd name="T59" fmla="*/ 285 h 2002"/>
                <a:gd name="T60" fmla="*/ 70 w 3752"/>
                <a:gd name="T61" fmla="*/ 286 h 2002"/>
                <a:gd name="T62" fmla="*/ 0 w 3752"/>
                <a:gd name="T63" fmla="*/ 459 h 2002"/>
                <a:gd name="T64" fmla="*/ 0 w 3752"/>
                <a:gd name="T65" fmla="*/ 885 h 2002"/>
                <a:gd name="T66" fmla="*/ 1 w 3752"/>
                <a:gd name="T67" fmla="*/ 1003 h 2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52" h="2002">
                  <a:moveTo>
                    <a:pt x="1751" y="500"/>
                  </a:moveTo>
                  <a:cubicBezTo>
                    <a:pt x="2001" y="500"/>
                    <a:pt x="2001" y="500"/>
                    <a:pt x="2001" y="500"/>
                  </a:cubicBezTo>
                  <a:moveTo>
                    <a:pt x="0" y="885"/>
                  </a:moveTo>
                  <a:cubicBezTo>
                    <a:pt x="170" y="940"/>
                    <a:pt x="170" y="940"/>
                    <a:pt x="170" y="940"/>
                  </a:cubicBezTo>
                  <a:cubicBezTo>
                    <a:pt x="549" y="1062"/>
                    <a:pt x="942" y="1124"/>
                    <a:pt x="1336" y="1124"/>
                  </a:cubicBezTo>
                  <a:cubicBezTo>
                    <a:pt x="1729" y="1124"/>
                    <a:pt x="2118" y="1063"/>
                    <a:pt x="2493" y="943"/>
                  </a:cubicBezTo>
                  <a:cubicBezTo>
                    <a:pt x="2872" y="822"/>
                    <a:pt x="3229" y="642"/>
                    <a:pt x="3554" y="409"/>
                  </a:cubicBezTo>
                  <a:cubicBezTo>
                    <a:pt x="3699" y="305"/>
                    <a:pt x="3699" y="305"/>
                    <a:pt x="3699" y="305"/>
                  </a:cubicBezTo>
                  <a:moveTo>
                    <a:pt x="1" y="1003"/>
                  </a:moveTo>
                  <a:cubicBezTo>
                    <a:pt x="12" y="1265"/>
                    <a:pt x="119" y="1510"/>
                    <a:pt x="305" y="1697"/>
                  </a:cubicBezTo>
                  <a:cubicBezTo>
                    <a:pt x="502" y="1894"/>
                    <a:pt x="764" y="2002"/>
                    <a:pt x="1042" y="2002"/>
                  </a:cubicBezTo>
                  <a:cubicBezTo>
                    <a:pt x="1200" y="2002"/>
                    <a:pt x="1200" y="2002"/>
                    <a:pt x="1200" y="2002"/>
                  </a:cubicBezTo>
                  <a:cubicBezTo>
                    <a:pt x="1256" y="2002"/>
                    <a:pt x="1312" y="1983"/>
                    <a:pt x="1356" y="1948"/>
                  </a:cubicBezTo>
                  <a:cubicBezTo>
                    <a:pt x="1612" y="1745"/>
                    <a:pt x="1612" y="1745"/>
                    <a:pt x="1612" y="1745"/>
                  </a:cubicBezTo>
                  <a:cubicBezTo>
                    <a:pt x="1683" y="1676"/>
                    <a:pt x="1777" y="1638"/>
                    <a:pt x="1876" y="1638"/>
                  </a:cubicBezTo>
                  <a:cubicBezTo>
                    <a:pt x="1975" y="1638"/>
                    <a:pt x="2069" y="1676"/>
                    <a:pt x="2140" y="1745"/>
                  </a:cubicBezTo>
                  <a:cubicBezTo>
                    <a:pt x="2396" y="1948"/>
                    <a:pt x="2396" y="1948"/>
                    <a:pt x="2396" y="1948"/>
                  </a:cubicBezTo>
                  <a:cubicBezTo>
                    <a:pt x="2440" y="1983"/>
                    <a:pt x="2496" y="2002"/>
                    <a:pt x="2552" y="2002"/>
                  </a:cubicBezTo>
                  <a:cubicBezTo>
                    <a:pt x="2710" y="2002"/>
                    <a:pt x="2710" y="2002"/>
                    <a:pt x="2710" y="2002"/>
                  </a:cubicBezTo>
                  <a:cubicBezTo>
                    <a:pt x="2988" y="2002"/>
                    <a:pt x="3250" y="1894"/>
                    <a:pt x="3447" y="1697"/>
                  </a:cubicBezTo>
                  <a:cubicBezTo>
                    <a:pt x="3644" y="1500"/>
                    <a:pt x="3752" y="1238"/>
                    <a:pt x="3752" y="960"/>
                  </a:cubicBezTo>
                  <a:cubicBezTo>
                    <a:pt x="3752" y="885"/>
                    <a:pt x="3752" y="885"/>
                    <a:pt x="3752" y="885"/>
                  </a:cubicBezTo>
                  <a:cubicBezTo>
                    <a:pt x="3752" y="459"/>
                    <a:pt x="3752" y="459"/>
                    <a:pt x="3752" y="459"/>
                  </a:cubicBezTo>
                  <a:cubicBezTo>
                    <a:pt x="3752" y="394"/>
                    <a:pt x="3727" y="331"/>
                    <a:pt x="3682" y="286"/>
                  </a:cubicBezTo>
                  <a:cubicBezTo>
                    <a:pt x="3681" y="285"/>
                    <a:pt x="3681" y="285"/>
                    <a:pt x="3681" y="285"/>
                  </a:cubicBezTo>
                  <a:cubicBezTo>
                    <a:pt x="3647" y="251"/>
                    <a:pt x="3608" y="225"/>
                    <a:pt x="3564" y="206"/>
                  </a:cubicBezTo>
                  <a:cubicBezTo>
                    <a:pt x="3564" y="206"/>
                    <a:pt x="3560" y="204"/>
                    <a:pt x="3559" y="204"/>
                  </a:cubicBezTo>
                  <a:cubicBezTo>
                    <a:pt x="3224" y="70"/>
                    <a:pt x="2643" y="0"/>
                    <a:pt x="1876" y="0"/>
                  </a:cubicBezTo>
                  <a:cubicBezTo>
                    <a:pt x="1105" y="0"/>
                    <a:pt x="521" y="71"/>
                    <a:pt x="188" y="206"/>
                  </a:cubicBezTo>
                  <a:cubicBezTo>
                    <a:pt x="144" y="225"/>
                    <a:pt x="105" y="251"/>
                    <a:pt x="71" y="285"/>
                  </a:cubicBezTo>
                  <a:cubicBezTo>
                    <a:pt x="70" y="286"/>
                    <a:pt x="70" y="286"/>
                    <a:pt x="70" y="286"/>
                  </a:cubicBezTo>
                  <a:cubicBezTo>
                    <a:pt x="25" y="331"/>
                    <a:pt x="0" y="394"/>
                    <a:pt x="0" y="459"/>
                  </a:cubicBezTo>
                  <a:cubicBezTo>
                    <a:pt x="0" y="885"/>
                    <a:pt x="0" y="885"/>
                    <a:pt x="0" y="885"/>
                  </a:cubicBezTo>
                  <a:lnTo>
                    <a:pt x="1" y="1003"/>
                  </a:lnTo>
                  <a:close/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283" name="Group 282" descr="xbox icon">
            <a:extLst>
              <a:ext uri="{FF2B5EF4-FFF2-40B4-BE49-F238E27FC236}">
                <a16:creationId xmlns:a16="http://schemas.microsoft.com/office/drawing/2014/main" id="{033BCF91-5D39-44AB-B4FF-299B5080BEE2}"/>
              </a:ext>
            </a:extLst>
          </p:cNvPr>
          <p:cNvGrpSpPr/>
          <p:nvPr/>
        </p:nvGrpSpPr>
        <p:grpSpPr>
          <a:xfrm>
            <a:off x="10025263" y="1598254"/>
            <a:ext cx="517313" cy="517313"/>
            <a:chOff x="7541281" y="1646534"/>
            <a:chExt cx="527686" cy="527686"/>
          </a:xfrm>
        </p:grpSpPr>
        <p:sp useBgFill="1">
          <p:nvSpPr>
            <p:cNvPr id="284" name="Oval 283">
              <a:extLst>
                <a:ext uri="{FF2B5EF4-FFF2-40B4-BE49-F238E27FC236}">
                  <a16:creationId xmlns:a16="http://schemas.microsoft.com/office/drawing/2014/main" id="{4B14ECE6-3B6A-4E61-8F5F-A46B259868C9}"/>
                </a:ext>
              </a:extLst>
            </p:cNvPr>
            <p:cNvSpPr/>
            <p:nvPr/>
          </p:nvSpPr>
          <p:spPr bwMode="auto">
            <a:xfrm rot="2700000">
              <a:off x="7541281" y="1646534"/>
              <a:ext cx="527686" cy="527686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026A3388-6EE0-42EA-AEA8-D91F8DC65BD1}"/>
                </a:ext>
              </a:extLst>
            </p:cNvPr>
            <p:cNvGrpSpPr/>
            <p:nvPr/>
          </p:nvGrpSpPr>
          <p:grpSpPr>
            <a:xfrm>
              <a:off x="7633632" y="1841500"/>
              <a:ext cx="342986" cy="137754"/>
              <a:chOff x="11103157" y="4417749"/>
              <a:chExt cx="347337" cy="139502"/>
            </a:xfrm>
          </p:grpSpPr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56F5BF5B-FE07-4B8F-9C8C-1CE7415826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03157" y="4417749"/>
                <a:ext cx="347337" cy="139502"/>
              </a:xfrm>
              <a:prstGeom prst="rect">
                <a:avLst/>
              </a:pr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882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 Semilight"/>
                </a:endParaRPr>
              </a:p>
            </p:txBody>
          </p:sp>
          <p:sp>
            <p:nvSpPr>
              <p:cNvPr id="287" name="Line 277">
                <a:extLst>
                  <a:ext uri="{FF2B5EF4-FFF2-40B4-BE49-F238E27FC236}">
                    <a16:creationId xmlns:a16="http://schemas.microsoft.com/office/drawing/2014/main" id="{0715D0B9-3DA3-4EB5-AFCE-F5B1EE190F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103157" y="4488923"/>
                <a:ext cx="149469" cy="0"/>
              </a:xfrm>
              <a:prstGeom prst="line">
                <a:avLst/>
              </a:pr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882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 Semilight"/>
                </a:endParaRPr>
              </a:p>
            </p:txBody>
          </p:sp>
          <p:sp>
            <p:nvSpPr>
              <p:cNvPr id="288" name="Oval 287">
                <a:extLst>
                  <a:ext uri="{FF2B5EF4-FFF2-40B4-BE49-F238E27FC236}">
                    <a16:creationId xmlns:a16="http://schemas.microsoft.com/office/drawing/2014/main" id="{3F383D5A-5286-4D78-8066-5E3315C047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73624" y="4480383"/>
                <a:ext cx="12812" cy="14235"/>
              </a:xfrm>
              <a:prstGeom prst="ellipse">
                <a:avLst/>
              </a:pr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882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 Semilight"/>
                </a:endParaRPr>
              </a:p>
            </p:txBody>
          </p:sp>
        </p:grpSp>
      </p:grpSp>
      <p:grpSp>
        <p:nvGrpSpPr>
          <p:cNvPr id="289" name="Group 288" descr="factory icon">
            <a:extLst>
              <a:ext uri="{FF2B5EF4-FFF2-40B4-BE49-F238E27FC236}">
                <a16:creationId xmlns:a16="http://schemas.microsoft.com/office/drawing/2014/main" id="{6EB5B7BD-E74E-4203-A64B-84677A21CC01}"/>
              </a:ext>
            </a:extLst>
          </p:cNvPr>
          <p:cNvGrpSpPr/>
          <p:nvPr/>
        </p:nvGrpSpPr>
        <p:grpSpPr>
          <a:xfrm>
            <a:off x="6444388" y="4013585"/>
            <a:ext cx="517313" cy="517313"/>
            <a:chOff x="3888602" y="4110297"/>
            <a:chExt cx="527686" cy="527686"/>
          </a:xfrm>
        </p:grpSpPr>
        <p:sp useBgFill="1">
          <p:nvSpPr>
            <p:cNvPr id="290" name="Oval 289">
              <a:extLst>
                <a:ext uri="{FF2B5EF4-FFF2-40B4-BE49-F238E27FC236}">
                  <a16:creationId xmlns:a16="http://schemas.microsoft.com/office/drawing/2014/main" id="{F4A1815C-E84D-48B7-A9FC-F1D9F95136AB}"/>
                </a:ext>
              </a:extLst>
            </p:cNvPr>
            <p:cNvSpPr/>
            <p:nvPr/>
          </p:nvSpPr>
          <p:spPr bwMode="auto">
            <a:xfrm rot="4020000">
              <a:off x="3888602" y="4110297"/>
              <a:ext cx="527686" cy="527686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1" name="Freeform 41">
              <a:extLst>
                <a:ext uri="{FF2B5EF4-FFF2-40B4-BE49-F238E27FC236}">
                  <a16:creationId xmlns:a16="http://schemas.microsoft.com/office/drawing/2014/main" id="{051C4993-C56C-40AE-BAF8-F5225C7921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2698" y="4255548"/>
              <a:ext cx="379494" cy="237184"/>
            </a:xfrm>
            <a:custGeom>
              <a:avLst/>
              <a:gdLst>
                <a:gd name="T0" fmla="*/ 208 w 208"/>
                <a:gd name="T1" fmla="*/ 54 h 130"/>
                <a:gd name="T2" fmla="*/ 208 w 208"/>
                <a:gd name="T3" fmla="*/ 130 h 130"/>
                <a:gd name="T4" fmla="*/ 0 w 208"/>
                <a:gd name="T5" fmla="*/ 130 h 130"/>
                <a:gd name="T6" fmla="*/ 0 w 208"/>
                <a:gd name="T7" fmla="*/ 54 h 130"/>
                <a:gd name="T8" fmla="*/ 40 w 208"/>
                <a:gd name="T9" fmla="*/ 24 h 130"/>
                <a:gd name="T10" fmla="*/ 40 w 208"/>
                <a:gd name="T11" fmla="*/ 54 h 130"/>
                <a:gd name="T12" fmla="*/ 85 w 208"/>
                <a:gd name="T13" fmla="*/ 24 h 130"/>
                <a:gd name="T14" fmla="*/ 85 w 208"/>
                <a:gd name="T15" fmla="*/ 54 h 130"/>
                <a:gd name="T16" fmla="*/ 208 w 208"/>
                <a:gd name="T17" fmla="*/ 54 h 130"/>
                <a:gd name="T18" fmla="*/ 163 w 208"/>
                <a:gd name="T19" fmla="*/ 54 h 130"/>
                <a:gd name="T20" fmla="*/ 153 w 208"/>
                <a:gd name="T21" fmla="*/ 0 h 130"/>
                <a:gd name="T22" fmla="*/ 144 w 208"/>
                <a:gd name="T23" fmla="*/ 0 h 130"/>
                <a:gd name="T24" fmla="*/ 136 w 208"/>
                <a:gd name="T25" fmla="*/ 54 h 130"/>
                <a:gd name="T26" fmla="*/ 200 w 208"/>
                <a:gd name="T27" fmla="*/ 54 h 130"/>
                <a:gd name="T28" fmla="*/ 189 w 208"/>
                <a:gd name="T29" fmla="*/ 0 h 130"/>
                <a:gd name="T30" fmla="*/ 180 w 208"/>
                <a:gd name="T31" fmla="*/ 0 h 130"/>
                <a:gd name="T32" fmla="*/ 171 w 208"/>
                <a:gd name="T33" fmla="*/ 54 h 130"/>
                <a:gd name="T34" fmla="*/ 30 w 208"/>
                <a:gd name="T35" fmla="*/ 77 h 130"/>
                <a:gd name="T36" fmla="*/ 19 w 208"/>
                <a:gd name="T37" fmla="*/ 77 h 130"/>
                <a:gd name="T38" fmla="*/ 19 w 208"/>
                <a:gd name="T39" fmla="*/ 88 h 130"/>
                <a:gd name="T40" fmla="*/ 30 w 208"/>
                <a:gd name="T41" fmla="*/ 88 h 130"/>
                <a:gd name="T42" fmla="*/ 30 w 208"/>
                <a:gd name="T43" fmla="*/ 77 h 130"/>
                <a:gd name="T44" fmla="*/ 69 w 208"/>
                <a:gd name="T45" fmla="*/ 77 h 130"/>
                <a:gd name="T46" fmla="*/ 59 w 208"/>
                <a:gd name="T47" fmla="*/ 77 h 130"/>
                <a:gd name="T48" fmla="*/ 59 w 208"/>
                <a:gd name="T49" fmla="*/ 88 h 130"/>
                <a:gd name="T50" fmla="*/ 69 w 208"/>
                <a:gd name="T51" fmla="*/ 88 h 130"/>
                <a:gd name="T52" fmla="*/ 69 w 208"/>
                <a:gd name="T53" fmla="*/ 77 h 130"/>
                <a:gd name="T54" fmla="*/ 109 w 208"/>
                <a:gd name="T55" fmla="*/ 77 h 130"/>
                <a:gd name="T56" fmla="*/ 99 w 208"/>
                <a:gd name="T57" fmla="*/ 77 h 130"/>
                <a:gd name="T58" fmla="*/ 99 w 208"/>
                <a:gd name="T59" fmla="*/ 88 h 130"/>
                <a:gd name="T60" fmla="*/ 109 w 208"/>
                <a:gd name="T61" fmla="*/ 88 h 130"/>
                <a:gd name="T62" fmla="*/ 109 w 208"/>
                <a:gd name="T63" fmla="*/ 77 h 130"/>
                <a:gd name="T64" fmla="*/ 149 w 208"/>
                <a:gd name="T65" fmla="*/ 77 h 130"/>
                <a:gd name="T66" fmla="*/ 139 w 208"/>
                <a:gd name="T67" fmla="*/ 77 h 130"/>
                <a:gd name="T68" fmla="*/ 139 w 208"/>
                <a:gd name="T69" fmla="*/ 88 h 130"/>
                <a:gd name="T70" fmla="*/ 149 w 208"/>
                <a:gd name="T71" fmla="*/ 88 h 130"/>
                <a:gd name="T72" fmla="*/ 149 w 208"/>
                <a:gd name="T73" fmla="*/ 77 h 130"/>
                <a:gd name="T74" fmla="*/ 189 w 208"/>
                <a:gd name="T75" fmla="*/ 77 h 130"/>
                <a:gd name="T76" fmla="*/ 179 w 208"/>
                <a:gd name="T77" fmla="*/ 77 h 130"/>
                <a:gd name="T78" fmla="*/ 179 w 208"/>
                <a:gd name="T79" fmla="*/ 88 h 130"/>
                <a:gd name="T80" fmla="*/ 189 w 208"/>
                <a:gd name="T81" fmla="*/ 88 h 130"/>
                <a:gd name="T82" fmla="*/ 189 w 208"/>
                <a:gd name="T83" fmla="*/ 7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8" h="130">
                  <a:moveTo>
                    <a:pt x="208" y="54"/>
                  </a:moveTo>
                  <a:lnTo>
                    <a:pt x="208" y="130"/>
                  </a:lnTo>
                  <a:lnTo>
                    <a:pt x="0" y="130"/>
                  </a:lnTo>
                  <a:lnTo>
                    <a:pt x="0" y="54"/>
                  </a:lnTo>
                  <a:lnTo>
                    <a:pt x="40" y="24"/>
                  </a:lnTo>
                  <a:lnTo>
                    <a:pt x="40" y="54"/>
                  </a:lnTo>
                  <a:lnTo>
                    <a:pt x="85" y="24"/>
                  </a:lnTo>
                  <a:lnTo>
                    <a:pt x="85" y="54"/>
                  </a:lnTo>
                  <a:lnTo>
                    <a:pt x="208" y="54"/>
                  </a:lnTo>
                  <a:moveTo>
                    <a:pt x="163" y="54"/>
                  </a:moveTo>
                  <a:lnTo>
                    <a:pt x="153" y="0"/>
                  </a:lnTo>
                  <a:lnTo>
                    <a:pt x="144" y="0"/>
                  </a:lnTo>
                  <a:lnTo>
                    <a:pt x="136" y="54"/>
                  </a:lnTo>
                  <a:moveTo>
                    <a:pt x="200" y="54"/>
                  </a:moveTo>
                  <a:lnTo>
                    <a:pt x="189" y="0"/>
                  </a:lnTo>
                  <a:lnTo>
                    <a:pt x="180" y="0"/>
                  </a:lnTo>
                  <a:lnTo>
                    <a:pt x="171" y="54"/>
                  </a:lnTo>
                  <a:moveTo>
                    <a:pt x="30" y="77"/>
                  </a:moveTo>
                  <a:lnTo>
                    <a:pt x="19" y="77"/>
                  </a:lnTo>
                  <a:lnTo>
                    <a:pt x="19" y="88"/>
                  </a:lnTo>
                  <a:lnTo>
                    <a:pt x="30" y="88"/>
                  </a:lnTo>
                  <a:lnTo>
                    <a:pt x="30" y="77"/>
                  </a:lnTo>
                  <a:moveTo>
                    <a:pt x="69" y="77"/>
                  </a:moveTo>
                  <a:lnTo>
                    <a:pt x="59" y="77"/>
                  </a:lnTo>
                  <a:lnTo>
                    <a:pt x="59" y="88"/>
                  </a:lnTo>
                  <a:lnTo>
                    <a:pt x="69" y="88"/>
                  </a:lnTo>
                  <a:lnTo>
                    <a:pt x="69" y="77"/>
                  </a:lnTo>
                  <a:moveTo>
                    <a:pt x="109" y="77"/>
                  </a:moveTo>
                  <a:lnTo>
                    <a:pt x="99" y="77"/>
                  </a:lnTo>
                  <a:lnTo>
                    <a:pt x="99" y="88"/>
                  </a:lnTo>
                  <a:lnTo>
                    <a:pt x="109" y="88"/>
                  </a:lnTo>
                  <a:lnTo>
                    <a:pt x="109" y="77"/>
                  </a:lnTo>
                  <a:moveTo>
                    <a:pt x="149" y="77"/>
                  </a:moveTo>
                  <a:lnTo>
                    <a:pt x="139" y="77"/>
                  </a:lnTo>
                  <a:lnTo>
                    <a:pt x="139" y="88"/>
                  </a:lnTo>
                  <a:lnTo>
                    <a:pt x="149" y="88"/>
                  </a:lnTo>
                  <a:lnTo>
                    <a:pt x="149" y="77"/>
                  </a:lnTo>
                  <a:moveTo>
                    <a:pt x="189" y="77"/>
                  </a:moveTo>
                  <a:lnTo>
                    <a:pt x="179" y="77"/>
                  </a:lnTo>
                  <a:lnTo>
                    <a:pt x="179" y="88"/>
                  </a:lnTo>
                  <a:lnTo>
                    <a:pt x="189" y="88"/>
                  </a:lnTo>
                  <a:lnTo>
                    <a:pt x="189" y="77"/>
                  </a:ln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292" name="Group 291" descr="bus icon">
            <a:extLst>
              <a:ext uri="{FF2B5EF4-FFF2-40B4-BE49-F238E27FC236}">
                <a16:creationId xmlns:a16="http://schemas.microsoft.com/office/drawing/2014/main" id="{184AA1CE-145D-41BF-9062-D1CFB4D453CE}"/>
              </a:ext>
            </a:extLst>
          </p:cNvPr>
          <p:cNvGrpSpPr/>
          <p:nvPr/>
        </p:nvGrpSpPr>
        <p:grpSpPr>
          <a:xfrm>
            <a:off x="10494756" y="4013586"/>
            <a:ext cx="517311" cy="517311"/>
            <a:chOff x="8020188" y="4110298"/>
            <a:chExt cx="527684" cy="527684"/>
          </a:xfrm>
        </p:grpSpPr>
        <p:sp useBgFill="1">
          <p:nvSpPr>
            <p:cNvPr id="293" name="Oval 292">
              <a:extLst>
                <a:ext uri="{FF2B5EF4-FFF2-40B4-BE49-F238E27FC236}">
                  <a16:creationId xmlns:a16="http://schemas.microsoft.com/office/drawing/2014/main" id="{83064E22-DC34-4557-AFA3-9B69C32FF648}"/>
                </a:ext>
              </a:extLst>
            </p:cNvPr>
            <p:cNvSpPr/>
            <p:nvPr/>
          </p:nvSpPr>
          <p:spPr bwMode="auto">
            <a:xfrm rot="17580000" flipH="1">
              <a:off x="8020188" y="4110298"/>
              <a:ext cx="527684" cy="527684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4" name="bus">
              <a:extLst>
                <a:ext uri="{FF2B5EF4-FFF2-40B4-BE49-F238E27FC236}">
                  <a16:creationId xmlns:a16="http://schemas.microsoft.com/office/drawing/2014/main" id="{7D768BA0-2CD6-4989-8CC8-D26B219C2E9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162803" y="4252914"/>
              <a:ext cx="242456" cy="242454"/>
            </a:xfrm>
            <a:custGeom>
              <a:avLst/>
              <a:gdLst>
                <a:gd name="T0" fmla="*/ 290 w 344"/>
                <a:gd name="T1" fmla="*/ 0 h 343"/>
                <a:gd name="T2" fmla="*/ 318 w 344"/>
                <a:gd name="T3" fmla="*/ 28 h 343"/>
                <a:gd name="T4" fmla="*/ 318 w 344"/>
                <a:gd name="T5" fmla="*/ 314 h 343"/>
                <a:gd name="T6" fmla="*/ 25 w 344"/>
                <a:gd name="T7" fmla="*/ 314 h 343"/>
                <a:gd name="T8" fmla="*/ 25 w 344"/>
                <a:gd name="T9" fmla="*/ 28 h 343"/>
                <a:gd name="T10" fmla="*/ 54 w 344"/>
                <a:gd name="T11" fmla="*/ 0 h 343"/>
                <a:gd name="T12" fmla="*/ 290 w 344"/>
                <a:gd name="T13" fmla="*/ 0 h 343"/>
                <a:gd name="T14" fmla="*/ 104 w 344"/>
                <a:gd name="T15" fmla="*/ 46 h 343"/>
                <a:gd name="T16" fmla="*/ 237 w 344"/>
                <a:gd name="T17" fmla="*/ 46 h 343"/>
                <a:gd name="T18" fmla="*/ 60 w 344"/>
                <a:gd name="T19" fmla="*/ 224 h 343"/>
                <a:gd name="T20" fmla="*/ 104 w 344"/>
                <a:gd name="T21" fmla="*/ 224 h 343"/>
                <a:gd name="T22" fmla="*/ 237 w 344"/>
                <a:gd name="T23" fmla="*/ 224 h 343"/>
                <a:gd name="T24" fmla="*/ 281 w 344"/>
                <a:gd name="T25" fmla="*/ 224 h 343"/>
                <a:gd name="T26" fmla="*/ 25 w 344"/>
                <a:gd name="T27" fmla="*/ 92 h 343"/>
                <a:gd name="T28" fmla="*/ 318 w 344"/>
                <a:gd name="T29" fmla="*/ 92 h 343"/>
                <a:gd name="T30" fmla="*/ 25 w 344"/>
                <a:gd name="T31" fmla="*/ 179 h 343"/>
                <a:gd name="T32" fmla="*/ 318 w 344"/>
                <a:gd name="T33" fmla="*/ 179 h 343"/>
                <a:gd name="T34" fmla="*/ 25 w 344"/>
                <a:gd name="T35" fmla="*/ 268 h 343"/>
                <a:gd name="T36" fmla="*/ 318 w 344"/>
                <a:gd name="T37" fmla="*/ 268 h 343"/>
                <a:gd name="T38" fmla="*/ 172 w 344"/>
                <a:gd name="T39" fmla="*/ 92 h 343"/>
                <a:gd name="T40" fmla="*/ 172 w 344"/>
                <a:gd name="T41" fmla="*/ 179 h 343"/>
                <a:gd name="T42" fmla="*/ 318 w 344"/>
                <a:gd name="T43" fmla="*/ 124 h 343"/>
                <a:gd name="T44" fmla="*/ 344 w 344"/>
                <a:gd name="T45" fmla="*/ 124 h 343"/>
                <a:gd name="T46" fmla="*/ 344 w 344"/>
                <a:gd name="T47" fmla="*/ 83 h 343"/>
                <a:gd name="T48" fmla="*/ 318 w 344"/>
                <a:gd name="T49" fmla="*/ 83 h 343"/>
                <a:gd name="T50" fmla="*/ 240 w 344"/>
                <a:gd name="T51" fmla="*/ 314 h 343"/>
                <a:gd name="T52" fmla="*/ 240 w 344"/>
                <a:gd name="T53" fmla="*/ 343 h 343"/>
                <a:gd name="T54" fmla="*/ 301 w 344"/>
                <a:gd name="T55" fmla="*/ 343 h 343"/>
                <a:gd name="T56" fmla="*/ 301 w 344"/>
                <a:gd name="T57" fmla="*/ 314 h 343"/>
                <a:gd name="T58" fmla="*/ 38 w 344"/>
                <a:gd name="T59" fmla="*/ 314 h 343"/>
                <a:gd name="T60" fmla="*/ 38 w 344"/>
                <a:gd name="T61" fmla="*/ 343 h 343"/>
                <a:gd name="T62" fmla="*/ 98 w 344"/>
                <a:gd name="T63" fmla="*/ 343 h 343"/>
                <a:gd name="T64" fmla="*/ 98 w 344"/>
                <a:gd name="T65" fmla="*/ 314 h 343"/>
                <a:gd name="T66" fmla="*/ 25 w 344"/>
                <a:gd name="T67" fmla="*/ 83 h 343"/>
                <a:gd name="T68" fmla="*/ 0 w 344"/>
                <a:gd name="T69" fmla="*/ 83 h 343"/>
                <a:gd name="T70" fmla="*/ 0 w 344"/>
                <a:gd name="T71" fmla="*/ 124 h 343"/>
                <a:gd name="T72" fmla="*/ 25 w 344"/>
                <a:gd name="T73" fmla="*/ 124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4" h="343">
                  <a:moveTo>
                    <a:pt x="290" y="0"/>
                  </a:moveTo>
                  <a:cubicBezTo>
                    <a:pt x="305" y="0"/>
                    <a:pt x="318" y="12"/>
                    <a:pt x="318" y="28"/>
                  </a:cubicBezTo>
                  <a:cubicBezTo>
                    <a:pt x="318" y="314"/>
                    <a:pt x="318" y="314"/>
                    <a:pt x="318" y="314"/>
                  </a:cubicBezTo>
                  <a:cubicBezTo>
                    <a:pt x="25" y="314"/>
                    <a:pt x="25" y="314"/>
                    <a:pt x="25" y="314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12"/>
                    <a:pt x="38" y="0"/>
                    <a:pt x="54" y="0"/>
                  </a:cubicBezTo>
                  <a:lnTo>
                    <a:pt x="290" y="0"/>
                  </a:lnTo>
                  <a:close/>
                  <a:moveTo>
                    <a:pt x="104" y="46"/>
                  </a:moveTo>
                  <a:cubicBezTo>
                    <a:pt x="237" y="46"/>
                    <a:pt x="237" y="46"/>
                    <a:pt x="237" y="46"/>
                  </a:cubicBezTo>
                  <a:moveTo>
                    <a:pt x="60" y="224"/>
                  </a:moveTo>
                  <a:cubicBezTo>
                    <a:pt x="104" y="224"/>
                    <a:pt x="104" y="224"/>
                    <a:pt x="104" y="224"/>
                  </a:cubicBezTo>
                  <a:moveTo>
                    <a:pt x="237" y="224"/>
                  </a:moveTo>
                  <a:cubicBezTo>
                    <a:pt x="281" y="224"/>
                    <a:pt x="281" y="224"/>
                    <a:pt x="281" y="224"/>
                  </a:cubicBezTo>
                  <a:moveTo>
                    <a:pt x="25" y="92"/>
                  </a:moveTo>
                  <a:cubicBezTo>
                    <a:pt x="318" y="92"/>
                    <a:pt x="318" y="92"/>
                    <a:pt x="318" y="92"/>
                  </a:cubicBezTo>
                  <a:moveTo>
                    <a:pt x="25" y="179"/>
                  </a:moveTo>
                  <a:cubicBezTo>
                    <a:pt x="318" y="179"/>
                    <a:pt x="318" y="179"/>
                    <a:pt x="318" y="179"/>
                  </a:cubicBezTo>
                  <a:moveTo>
                    <a:pt x="25" y="268"/>
                  </a:moveTo>
                  <a:cubicBezTo>
                    <a:pt x="318" y="268"/>
                    <a:pt x="318" y="268"/>
                    <a:pt x="318" y="268"/>
                  </a:cubicBezTo>
                  <a:moveTo>
                    <a:pt x="172" y="92"/>
                  </a:moveTo>
                  <a:cubicBezTo>
                    <a:pt x="172" y="179"/>
                    <a:pt x="172" y="179"/>
                    <a:pt x="172" y="179"/>
                  </a:cubicBezTo>
                  <a:moveTo>
                    <a:pt x="318" y="124"/>
                  </a:moveTo>
                  <a:cubicBezTo>
                    <a:pt x="344" y="124"/>
                    <a:pt x="344" y="124"/>
                    <a:pt x="344" y="124"/>
                  </a:cubicBezTo>
                  <a:cubicBezTo>
                    <a:pt x="344" y="83"/>
                    <a:pt x="344" y="83"/>
                    <a:pt x="344" y="83"/>
                  </a:cubicBezTo>
                  <a:cubicBezTo>
                    <a:pt x="318" y="83"/>
                    <a:pt x="318" y="83"/>
                    <a:pt x="318" y="83"/>
                  </a:cubicBezTo>
                  <a:moveTo>
                    <a:pt x="240" y="314"/>
                  </a:moveTo>
                  <a:cubicBezTo>
                    <a:pt x="240" y="343"/>
                    <a:pt x="240" y="343"/>
                    <a:pt x="240" y="343"/>
                  </a:cubicBezTo>
                  <a:cubicBezTo>
                    <a:pt x="301" y="343"/>
                    <a:pt x="301" y="343"/>
                    <a:pt x="301" y="343"/>
                  </a:cubicBezTo>
                  <a:cubicBezTo>
                    <a:pt x="301" y="314"/>
                    <a:pt x="301" y="314"/>
                    <a:pt x="301" y="314"/>
                  </a:cubicBezTo>
                  <a:moveTo>
                    <a:pt x="38" y="314"/>
                  </a:moveTo>
                  <a:cubicBezTo>
                    <a:pt x="38" y="343"/>
                    <a:pt x="38" y="343"/>
                    <a:pt x="38" y="343"/>
                  </a:cubicBezTo>
                  <a:cubicBezTo>
                    <a:pt x="98" y="343"/>
                    <a:pt x="98" y="343"/>
                    <a:pt x="98" y="343"/>
                  </a:cubicBezTo>
                  <a:cubicBezTo>
                    <a:pt x="98" y="314"/>
                    <a:pt x="98" y="314"/>
                    <a:pt x="98" y="314"/>
                  </a:cubicBezTo>
                  <a:moveTo>
                    <a:pt x="25" y="83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25" y="124"/>
                    <a:pt x="25" y="124"/>
                    <a:pt x="25" y="124"/>
                  </a:cubicBez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grpSp>
        <p:nvGrpSpPr>
          <p:cNvPr id="295" name="Group 294" descr="airplane icon">
            <a:extLst>
              <a:ext uri="{FF2B5EF4-FFF2-40B4-BE49-F238E27FC236}">
                <a16:creationId xmlns:a16="http://schemas.microsoft.com/office/drawing/2014/main" id="{5CC2DFAB-D9D3-4484-9D50-B920EB338887}"/>
              </a:ext>
            </a:extLst>
          </p:cNvPr>
          <p:cNvGrpSpPr/>
          <p:nvPr/>
        </p:nvGrpSpPr>
        <p:grpSpPr>
          <a:xfrm>
            <a:off x="10669652" y="3153945"/>
            <a:ext cx="517313" cy="517313"/>
            <a:chOff x="8198591" y="3233420"/>
            <a:chExt cx="527686" cy="527686"/>
          </a:xfrm>
        </p:grpSpPr>
        <p:sp useBgFill="1">
          <p:nvSpPr>
            <p:cNvPr id="296" name="Oval 295">
              <a:extLst>
                <a:ext uri="{FF2B5EF4-FFF2-40B4-BE49-F238E27FC236}">
                  <a16:creationId xmlns:a16="http://schemas.microsoft.com/office/drawing/2014/main" id="{70931727-3716-4BCB-9C8B-F24920988673}"/>
                </a:ext>
              </a:extLst>
            </p:cNvPr>
            <p:cNvSpPr/>
            <p:nvPr/>
          </p:nvSpPr>
          <p:spPr bwMode="auto">
            <a:xfrm rot="5400000">
              <a:off x="8198591" y="3233420"/>
              <a:ext cx="527686" cy="527686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7" name="Airplane_E709">
              <a:extLst>
                <a:ext uri="{FF2B5EF4-FFF2-40B4-BE49-F238E27FC236}">
                  <a16:creationId xmlns:a16="http://schemas.microsoft.com/office/drawing/2014/main" id="{EA204DA2-8A11-4968-B253-59F298A05DF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19857" y="3352801"/>
              <a:ext cx="285156" cy="288926"/>
            </a:xfrm>
            <a:custGeom>
              <a:avLst/>
              <a:gdLst>
                <a:gd name="T0" fmla="*/ 1002 w 3707"/>
                <a:gd name="T1" fmla="*/ 3755 h 3755"/>
                <a:gd name="T2" fmla="*/ 1502 w 3707"/>
                <a:gd name="T3" fmla="*/ 2253 h 3755"/>
                <a:gd name="T4" fmla="*/ 751 w 3707"/>
                <a:gd name="T5" fmla="*/ 2253 h 3755"/>
                <a:gd name="T6" fmla="*/ 625 w 3707"/>
                <a:gd name="T7" fmla="*/ 2503 h 3755"/>
                <a:gd name="T8" fmla="*/ 0 w 3707"/>
                <a:gd name="T9" fmla="*/ 2503 h 3755"/>
                <a:gd name="T10" fmla="*/ 209 w 3707"/>
                <a:gd name="T11" fmla="*/ 1877 h 3755"/>
                <a:gd name="T12" fmla="*/ 0 w 3707"/>
                <a:gd name="T13" fmla="*/ 1251 h 3755"/>
                <a:gd name="T14" fmla="*/ 625 w 3707"/>
                <a:gd name="T15" fmla="*/ 1251 h 3755"/>
                <a:gd name="T16" fmla="*/ 751 w 3707"/>
                <a:gd name="T17" fmla="*/ 1502 h 3755"/>
                <a:gd name="T18" fmla="*/ 1502 w 3707"/>
                <a:gd name="T19" fmla="*/ 1502 h 3755"/>
                <a:gd name="T20" fmla="*/ 1002 w 3707"/>
                <a:gd name="T21" fmla="*/ 0 h 3755"/>
                <a:gd name="T22" fmla="*/ 1627 w 3707"/>
                <a:gd name="T23" fmla="*/ 0 h 3755"/>
                <a:gd name="T24" fmla="*/ 2378 w 3707"/>
                <a:gd name="T25" fmla="*/ 1502 h 3755"/>
                <a:gd name="T26" fmla="*/ 3331 w 3707"/>
                <a:gd name="T27" fmla="*/ 1502 h 3755"/>
                <a:gd name="T28" fmla="*/ 3707 w 3707"/>
                <a:gd name="T29" fmla="*/ 1877 h 3755"/>
                <a:gd name="T30" fmla="*/ 3331 w 3707"/>
                <a:gd name="T31" fmla="*/ 2253 h 3755"/>
                <a:gd name="T32" fmla="*/ 2378 w 3707"/>
                <a:gd name="T33" fmla="*/ 2253 h 3755"/>
                <a:gd name="T34" fmla="*/ 1627 w 3707"/>
                <a:gd name="T35" fmla="*/ 3755 h 3755"/>
                <a:gd name="T36" fmla="*/ 1002 w 3707"/>
                <a:gd name="T37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07" h="3755">
                  <a:moveTo>
                    <a:pt x="1002" y="3755"/>
                  </a:moveTo>
                  <a:cubicBezTo>
                    <a:pt x="1502" y="2253"/>
                    <a:pt x="1502" y="2253"/>
                    <a:pt x="1502" y="2253"/>
                  </a:cubicBezTo>
                  <a:cubicBezTo>
                    <a:pt x="751" y="2253"/>
                    <a:pt x="751" y="2253"/>
                    <a:pt x="751" y="2253"/>
                  </a:cubicBezTo>
                  <a:cubicBezTo>
                    <a:pt x="625" y="2503"/>
                    <a:pt x="625" y="2503"/>
                    <a:pt x="625" y="2503"/>
                  </a:cubicBezTo>
                  <a:cubicBezTo>
                    <a:pt x="0" y="2503"/>
                    <a:pt x="0" y="2503"/>
                    <a:pt x="0" y="2503"/>
                  </a:cubicBezTo>
                  <a:cubicBezTo>
                    <a:pt x="209" y="1877"/>
                    <a:pt x="209" y="1877"/>
                    <a:pt x="209" y="1877"/>
                  </a:cubicBezTo>
                  <a:cubicBezTo>
                    <a:pt x="0" y="1251"/>
                    <a:pt x="0" y="1251"/>
                    <a:pt x="0" y="1251"/>
                  </a:cubicBezTo>
                  <a:cubicBezTo>
                    <a:pt x="625" y="1251"/>
                    <a:pt x="625" y="1251"/>
                    <a:pt x="625" y="1251"/>
                  </a:cubicBezTo>
                  <a:cubicBezTo>
                    <a:pt x="751" y="1502"/>
                    <a:pt x="751" y="1502"/>
                    <a:pt x="751" y="1502"/>
                  </a:cubicBezTo>
                  <a:cubicBezTo>
                    <a:pt x="1502" y="1502"/>
                    <a:pt x="1502" y="1502"/>
                    <a:pt x="1502" y="1502"/>
                  </a:cubicBezTo>
                  <a:cubicBezTo>
                    <a:pt x="1002" y="0"/>
                    <a:pt x="1002" y="0"/>
                    <a:pt x="1002" y="0"/>
                  </a:cubicBezTo>
                  <a:cubicBezTo>
                    <a:pt x="1627" y="0"/>
                    <a:pt x="1627" y="0"/>
                    <a:pt x="1627" y="0"/>
                  </a:cubicBezTo>
                  <a:cubicBezTo>
                    <a:pt x="2378" y="1502"/>
                    <a:pt x="2378" y="1502"/>
                    <a:pt x="2378" y="1502"/>
                  </a:cubicBezTo>
                  <a:cubicBezTo>
                    <a:pt x="3331" y="1502"/>
                    <a:pt x="3331" y="1502"/>
                    <a:pt x="3331" y="1502"/>
                  </a:cubicBezTo>
                  <a:cubicBezTo>
                    <a:pt x="3538" y="1502"/>
                    <a:pt x="3707" y="1670"/>
                    <a:pt x="3707" y="1877"/>
                  </a:cubicBezTo>
                  <a:cubicBezTo>
                    <a:pt x="3707" y="2084"/>
                    <a:pt x="3538" y="2253"/>
                    <a:pt x="3331" y="2253"/>
                  </a:cubicBezTo>
                  <a:cubicBezTo>
                    <a:pt x="2378" y="2253"/>
                    <a:pt x="2378" y="2253"/>
                    <a:pt x="2378" y="2253"/>
                  </a:cubicBezTo>
                  <a:cubicBezTo>
                    <a:pt x="1627" y="3755"/>
                    <a:pt x="1627" y="3755"/>
                    <a:pt x="1627" y="3755"/>
                  </a:cubicBezTo>
                  <a:lnTo>
                    <a:pt x="1002" y="3755"/>
                  </a:lnTo>
                  <a:close/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298" name="Group 297" descr="computer icon">
            <a:extLst>
              <a:ext uri="{FF2B5EF4-FFF2-40B4-BE49-F238E27FC236}">
                <a16:creationId xmlns:a16="http://schemas.microsoft.com/office/drawing/2014/main" id="{85245B84-9FA3-491B-ADE3-04D10CEE65B7}"/>
              </a:ext>
            </a:extLst>
          </p:cNvPr>
          <p:cNvGrpSpPr/>
          <p:nvPr/>
        </p:nvGrpSpPr>
        <p:grpSpPr>
          <a:xfrm>
            <a:off x="6913881" y="4709635"/>
            <a:ext cx="517313" cy="517313"/>
            <a:chOff x="4367509" y="4820305"/>
            <a:chExt cx="527686" cy="527686"/>
          </a:xfrm>
        </p:grpSpPr>
        <p:sp useBgFill="1">
          <p:nvSpPr>
            <p:cNvPr id="299" name="Oval 298">
              <a:extLst>
                <a:ext uri="{FF2B5EF4-FFF2-40B4-BE49-F238E27FC236}">
                  <a16:creationId xmlns:a16="http://schemas.microsoft.com/office/drawing/2014/main" id="{15B37736-5099-4DE2-B1F6-D999F6C2042C}"/>
                </a:ext>
              </a:extLst>
            </p:cNvPr>
            <p:cNvSpPr/>
            <p:nvPr/>
          </p:nvSpPr>
          <p:spPr bwMode="auto">
            <a:xfrm rot="2700000">
              <a:off x="4367509" y="4820305"/>
              <a:ext cx="527686" cy="527686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00" name="Group 4">
              <a:extLst>
                <a:ext uri="{FF2B5EF4-FFF2-40B4-BE49-F238E27FC236}">
                  <a16:creationId xmlns:a16="http://schemas.microsoft.com/office/drawing/2014/main" id="{CF220C0D-785B-49F2-A32F-51EB8575A40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493886" y="4948927"/>
              <a:ext cx="274932" cy="270442"/>
              <a:chOff x="3794" y="2083"/>
              <a:chExt cx="245" cy="241"/>
            </a:xfrm>
          </p:grpSpPr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2E2EE3D4-F5D5-4982-AE52-BB8A674A0A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" y="2083"/>
                <a:ext cx="245" cy="138"/>
              </a:xfrm>
              <a:prstGeom prst="rect">
                <a:avLst/>
              </a:prstGeom>
              <a:noFill/>
              <a:ln w="15875" cap="rnd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302" name="Freeform 6">
                <a:extLst>
                  <a:ext uri="{FF2B5EF4-FFF2-40B4-BE49-F238E27FC236}">
                    <a16:creationId xmlns:a16="http://schemas.microsoft.com/office/drawing/2014/main" id="{11641495-F1A4-4466-9EC2-EF48463DB4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1" y="2287"/>
                <a:ext cx="231" cy="37"/>
              </a:xfrm>
              <a:custGeom>
                <a:avLst/>
                <a:gdLst>
                  <a:gd name="T0" fmla="*/ 26 w 231"/>
                  <a:gd name="T1" fmla="*/ 0 h 37"/>
                  <a:gd name="T2" fmla="*/ 205 w 231"/>
                  <a:gd name="T3" fmla="*/ 0 h 37"/>
                  <a:gd name="T4" fmla="*/ 231 w 231"/>
                  <a:gd name="T5" fmla="*/ 37 h 37"/>
                  <a:gd name="T6" fmla="*/ 0 w 231"/>
                  <a:gd name="T7" fmla="*/ 37 h 37"/>
                  <a:gd name="T8" fmla="*/ 26 w 231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1" h="37">
                    <a:moveTo>
                      <a:pt x="26" y="0"/>
                    </a:moveTo>
                    <a:lnTo>
                      <a:pt x="205" y="0"/>
                    </a:lnTo>
                    <a:lnTo>
                      <a:pt x="231" y="37"/>
                    </a:lnTo>
                    <a:lnTo>
                      <a:pt x="0" y="37"/>
                    </a:lnTo>
                    <a:lnTo>
                      <a:pt x="26" y="0"/>
                    </a:lnTo>
                    <a:close/>
                  </a:path>
                </a:pathLst>
              </a:custGeom>
              <a:noFill/>
              <a:ln w="15875" cap="rnd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303" name="Line 7">
                <a:extLst>
                  <a:ext uri="{FF2B5EF4-FFF2-40B4-BE49-F238E27FC236}">
                    <a16:creationId xmlns:a16="http://schemas.microsoft.com/office/drawing/2014/main" id="{3D72546C-8467-4752-9DC0-0F9BAA7A57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7" y="2221"/>
                <a:ext cx="0" cy="36"/>
              </a:xfrm>
              <a:prstGeom prst="line">
                <a:avLst/>
              </a:prstGeom>
              <a:noFill/>
              <a:ln w="15875" cap="rnd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304" name="Line 8">
                <a:extLst>
                  <a:ext uri="{FF2B5EF4-FFF2-40B4-BE49-F238E27FC236}">
                    <a16:creationId xmlns:a16="http://schemas.microsoft.com/office/drawing/2014/main" id="{E02BBD49-B4A7-47A0-BBF4-818BDF5701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3" y="2255"/>
                <a:ext cx="86" cy="0"/>
              </a:xfrm>
              <a:prstGeom prst="line">
                <a:avLst/>
              </a:prstGeom>
              <a:noFill/>
              <a:ln w="15875" cap="rnd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305" name="Group 304" descr="robot icon">
            <a:extLst>
              <a:ext uri="{FF2B5EF4-FFF2-40B4-BE49-F238E27FC236}">
                <a16:creationId xmlns:a16="http://schemas.microsoft.com/office/drawing/2014/main" id="{60DDB346-F13D-494D-B7BC-5C387FF765A6}"/>
              </a:ext>
            </a:extLst>
          </p:cNvPr>
          <p:cNvGrpSpPr/>
          <p:nvPr/>
        </p:nvGrpSpPr>
        <p:grpSpPr>
          <a:xfrm>
            <a:off x="10494756" y="2294305"/>
            <a:ext cx="517313" cy="517313"/>
            <a:chOff x="8020188" y="2356542"/>
            <a:chExt cx="527686" cy="527686"/>
          </a:xfrm>
        </p:grpSpPr>
        <p:sp useBgFill="1">
          <p:nvSpPr>
            <p:cNvPr id="306" name="Oval 305">
              <a:extLst>
                <a:ext uri="{FF2B5EF4-FFF2-40B4-BE49-F238E27FC236}">
                  <a16:creationId xmlns:a16="http://schemas.microsoft.com/office/drawing/2014/main" id="{08FFACF2-A9CB-4057-9605-4EF0EAB3EE5F}"/>
                </a:ext>
              </a:extLst>
            </p:cNvPr>
            <p:cNvSpPr/>
            <p:nvPr/>
          </p:nvSpPr>
          <p:spPr bwMode="auto">
            <a:xfrm rot="4020000">
              <a:off x="8020188" y="2356542"/>
              <a:ext cx="527686" cy="527686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7" name="Freeform 5">
              <a:extLst>
                <a:ext uri="{FF2B5EF4-FFF2-40B4-BE49-F238E27FC236}">
                  <a16:creationId xmlns:a16="http://schemas.microsoft.com/office/drawing/2014/main" id="{F3726604-DE9D-48F2-BB5C-F8234C3A5D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62249" y="2463220"/>
              <a:ext cx="243564" cy="314330"/>
            </a:xfrm>
            <a:custGeom>
              <a:avLst/>
              <a:gdLst>
                <a:gd name="T0" fmla="*/ 1750 w 3000"/>
                <a:gd name="T1" fmla="*/ 250 h 3875"/>
                <a:gd name="T2" fmla="*/ 1500 w 3000"/>
                <a:gd name="T3" fmla="*/ 500 h 3875"/>
                <a:gd name="T4" fmla="*/ 1250 w 3000"/>
                <a:gd name="T5" fmla="*/ 250 h 3875"/>
                <a:gd name="T6" fmla="*/ 1500 w 3000"/>
                <a:gd name="T7" fmla="*/ 0 h 3875"/>
                <a:gd name="T8" fmla="*/ 1750 w 3000"/>
                <a:gd name="T9" fmla="*/ 250 h 3875"/>
                <a:gd name="T10" fmla="*/ 2500 w 3000"/>
                <a:gd name="T11" fmla="*/ 2074 h 3875"/>
                <a:gd name="T12" fmla="*/ 2500 w 3000"/>
                <a:gd name="T13" fmla="*/ 1176 h 3875"/>
                <a:gd name="T14" fmla="*/ 2324 w 3000"/>
                <a:gd name="T15" fmla="*/ 1000 h 3875"/>
                <a:gd name="T16" fmla="*/ 676 w 3000"/>
                <a:gd name="T17" fmla="*/ 1000 h 3875"/>
                <a:gd name="T18" fmla="*/ 500 w 3000"/>
                <a:gd name="T19" fmla="*/ 1176 h 3875"/>
                <a:gd name="T20" fmla="*/ 500 w 3000"/>
                <a:gd name="T21" fmla="*/ 2074 h 3875"/>
                <a:gd name="T22" fmla="*/ 676 w 3000"/>
                <a:gd name="T23" fmla="*/ 2250 h 3875"/>
                <a:gd name="T24" fmla="*/ 2324 w 3000"/>
                <a:gd name="T25" fmla="*/ 2250 h 3875"/>
                <a:gd name="T26" fmla="*/ 2500 w 3000"/>
                <a:gd name="T27" fmla="*/ 2074 h 3875"/>
                <a:gd name="T28" fmla="*/ 3000 w 3000"/>
                <a:gd name="T29" fmla="*/ 3875 h 3875"/>
                <a:gd name="T30" fmla="*/ 3000 w 3000"/>
                <a:gd name="T31" fmla="*/ 2958 h 3875"/>
                <a:gd name="T32" fmla="*/ 2792 w 3000"/>
                <a:gd name="T33" fmla="*/ 2750 h 3875"/>
                <a:gd name="T34" fmla="*/ 208 w 3000"/>
                <a:gd name="T35" fmla="*/ 2750 h 3875"/>
                <a:gd name="T36" fmla="*/ 0 w 3000"/>
                <a:gd name="T37" fmla="*/ 2958 h 3875"/>
                <a:gd name="T38" fmla="*/ 0 w 3000"/>
                <a:gd name="T39" fmla="*/ 3875 h 3875"/>
                <a:gd name="T40" fmla="*/ 1000 w 3000"/>
                <a:gd name="T41" fmla="*/ 2250 h 3875"/>
                <a:gd name="T42" fmla="*/ 1000 w 3000"/>
                <a:gd name="T43" fmla="*/ 2750 h 3875"/>
                <a:gd name="T44" fmla="*/ 1500 w 3000"/>
                <a:gd name="T45" fmla="*/ 500 h 3875"/>
                <a:gd name="T46" fmla="*/ 1500 w 3000"/>
                <a:gd name="T47" fmla="*/ 1000 h 3875"/>
                <a:gd name="T48" fmla="*/ 2000 w 3000"/>
                <a:gd name="T49" fmla="*/ 2250 h 3875"/>
                <a:gd name="T50" fmla="*/ 2000 w 3000"/>
                <a:gd name="T51" fmla="*/ 2750 h 3875"/>
                <a:gd name="T52" fmla="*/ 875 w 3000"/>
                <a:gd name="T53" fmla="*/ 1500 h 3875"/>
                <a:gd name="T54" fmla="*/ 1125 w 3000"/>
                <a:gd name="T55" fmla="*/ 1500 h 3875"/>
                <a:gd name="T56" fmla="*/ 1875 w 3000"/>
                <a:gd name="T57" fmla="*/ 1500 h 3875"/>
                <a:gd name="T58" fmla="*/ 2125 w 3000"/>
                <a:gd name="T59" fmla="*/ 1500 h 3875"/>
                <a:gd name="T60" fmla="*/ 381 w 3000"/>
                <a:gd name="T61" fmla="*/ 1375 h 3875"/>
                <a:gd name="T62" fmla="*/ 381 w 3000"/>
                <a:gd name="T63" fmla="*/ 1875 h 3875"/>
                <a:gd name="T64" fmla="*/ 2624 w 3000"/>
                <a:gd name="T65" fmla="*/ 1375 h 3875"/>
                <a:gd name="T66" fmla="*/ 2624 w 3000"/>
                <a:gd name="T67" fmla="*/ 1875 h 3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00" h="3875">
                  <a:moveTo>
                    <a:pt x="1750" y="250"/>
                  </a:moveTo>
                  <a:cubicBezTo>
                    <a:pt x="1750" y="388"/>
                    <a:pt x="1638" y="500"/>
                    <a:pt x="1500" y="500"/>
                  </a:cubicBezTo>
                  <a:cubicBezTo>
                    <a:pt x="1362" y="500"/>
                    <a:pt x="1250" y="388"/>
                    <a:pt x="1250" y="250"/>
                  </a:cubicBezTo>
                  <a:cubicBezTo>
                    <a:pt x="1250" y="112"/>
                    <a:pt x="1362" y="0"/>
                    <a:pt x="1500" y="0"/>
                  </a:cubicBezTo>
                  <a:cubicBezTo>
                    <a:pt x="1638" y="0"/>
                    <a:pt x="1750" y="112"/>
                    <a:pt x="1750" y="250"/>
                  </a:cubicBezTo>
                  <a:close/>
                  <a:moveTo>
                    <a:pt x="2500" y="2074"/>
                  </a:moveTo>
                  <a:cubicBezTo>
                    <a:pt x="2500" y="1176"/>
                    <a:pt x="2500" y="1176"/>
                    <a:pt x="2500" y="1176"/>
                  </a:cubicBezTo>
                  <a:cubicBezTo>
                    <a:pt x="2500" y="1079"/>
                    <a:pt x="2421" y="1000"/>
                    <a:pt x="2324" y="1000"/>
                  </a:cubicBezTo>
                  <a:cubicBezTo>
                    <a:pt x="676" y="1000"/>
                    <a:pt x="676" y="1000"/>
                    <a:pt x="676" y="1000"/>
                  </a:cubicBezTo>
                  <a:cubicBezTo>
                    <a:pt x="579" y="1000"/>
                    <a:pt x="500" y="1079"/>
                    <a:pt x="500" y="1176"/>
                  </a:cubicBezTo>
                  <a:cubicBezTo>
                    <a:pt x="500" y="2074"/>
                    <a:pt x="500" y="2074"/>
                    <a:pt x="500" y="2074"/>
                  </a:cubicBezTo>
                  <a:cubicBezTo>
                    <a:pt x="500" y="2171"/>
                    <a:pt x="579" y="2250"/>
                    <a:pt x="676" y="2250"/>
                  </a:cubicBezTo>
                  <a:cubicBezTo>
                    <a:pt x="2324" y="2250"/>
                    <a:pt x="2324" y="2250"/>
                    <a:pt x="2324" y="2250"/>
                  </a:cubicBezTo>
                  <a:cubicBezTo>
                    <a:pt x="2421" y="2250"/>
                    <a:pt x="2500" y="2171"/>
                    <a:pt x="2500" y="2074"/>
                  </a:cubicBezTo>
                  <a:close/>
                  <a:moveTo>
                    <a:pt x="3000" y="3875"/>
                  </a:moveTo>
                  <a:cubicBezTo>
                    <a:pt x="3000" y="2958"/>
                    <a:pt x="3000" y="2958"/>
                    <a:pt x="3000" y="2958"/>
                  </a:cubicBezTo>
                  <a:cubicBezTo>
                    <a:pt x="3000" y="2843"/>
                    <a:pt x="2907" y="2750"/>
                    <a:pt x="2792" y="2750"/>
                  </a:cubicBezTo>
                  <a:cubicBezTo>
                    <a:pt x="208" y="2750"/>
                    <a:pt x="208" y="2750"/>
                    <a:pt x="208" y="2750"/>
                  </a:cubicBezTo>
                  <a:cubicBezTo>
                    <a:pt x="93" y="2750"/>
                    <a:pt x="0" y="2843"/>
                    <a:pt x="0" y="2958"/>
                  </a:cubicBezTo>
                  <a:cubicBezTo>
                    <a:pt x="0" y="3875"/>
                    <a:pt x="0" y="3875"/>
                    <a:pt x="0" y="3875"/>
                  </a:cubicBezTo>
                  <a:moveTo>
                    <a:pt x="1000" y="2250"/>
                  </a:moveTo>
                  <a:cubicBezTo>
                    <a:pt x="1000" y="2750"/>
                    <a:pt x="1000" y="2750"/>
                    <a:pt x="1000" y="2750"/>
                  </a:cubicBezTo>
                  <a:moveTo>
                    <a:pt x="1500" y="500"/>
                  </a:moveTo>
                  <a:cubicBezTo>
                    <a:pt x="1500" y="1000"/>
                    <a:pt x="1500" y="1000"/>
                    <a:pt x="1500" y="1000"/>
                  </a:cubicBezTo>
                  <a:moveTo>
                    <a:pt x="2000" y="2250"/>
                  </a:moveTo>
                  <a:cubicBezTo>
                    <a:pt x="2000" y="2750"/>
                    <a:pt x="2000" y="2750"/>
                    <a:pt x="2000" y="2750"/>
                  </a:cubicBezTo>
                  <a:moveTo>
                    <a:pt x="875" y="1500"/>
                  </a:moveTo>
                  <a:cubicBezTo>
                    <a:pt x="1125" y="1500"/>
                    <a:pt x="1125" y="1500"/>
                    <a:pt x="1125" y="1500"/>
                  </a:cubicBezTo>
                  <a:moveTo>
                    <a:pt x="1875" y="1500"/>
                  </a:moveTo>
                  <a:cubicBezTo>
                    <a:pt x="2125" y="1500"/>
                    <a:pt x="2125" y="1500"/>
                    <a:pt x="2125" y="1500"/>
                  </a:cubicBezTo>
                  <a:moveTo>
                    <a:pt x="381" y="1375"/>
                  </a:moveTo>
                  <a:cubicBezTo>
                    <a:pt x="381" y="1875"/>
                    <a:pt x="381" y="1875"/>
                    <a:pt x="381" y="1875"/>
                  </a:cubicBezTo>
                  <a:moveTo>
                    <a:pt x="2624" y="1375"/>
                  </a:moveTo>
                  <a:cubicBezTo>
                    <a:pt x="2624" y="1875"/>
                    <a:pt x="2624" y="1875"/>
                    <a:pt x="2624" y="1875"/>
                  </a:cubicBez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308" name="Group 307" descr="microchip icon">
            <a:extLst>
              <a:ext uri="{FF2B5EF4-FFF2-40B4-BE49-F238E27FC236}">
                <a16:creationId xmlns:a16="http://schemas.microsoft.com/office/drawing/2014/main" id="{B526BC2E-5D53-4558-896A-4266EC06BCAF}"/>
              </a:ext>
            </a:extLst>
          </p:cNvPr>
          <p:cNvGrpSpPr/>
          <p:nvPr/>
        </p:nvGrpSpPr>
        <p:grpSpPr>
          <a:xfrm>
            <a:off x="9293735" y="5193822"/>
            <a:ext cx="517313" cy="517313"/>
            <a:chOff x="6795084" y="5314201"/>
            <a:chExt cx="527686" cy="527686"/>
          </a:xfrm>
        </p:grpSpPr>
        <p:sp useBgFill="1">
          <p:nvSpPr>
            <p:cNvPr id="309" name="Oval 308">
              <a:extLst>
                <a:ext uri="{FF2B5EF4-FFF2-40B4-BE49-F238E27FC236}">
                  <a16:creationId xmlns:a16="http://schemas.microsoft.com/office/drawing/2014/main" id="{97EAC8A3-F559-4790-94CE-6EDE7812FD3F}"/>
                </a:ext>
              </a:extLst>
            </p:cNvPr>
            <p:cNvSpPr/>
            <p:nvPr/>
          </p:nvSpPr>
          <p:spPr bwMode="auto">
            <a:xfrm rot="20280000" flipH="1">
              <a:off x="6795084" y="5314201"/>
              <a:ext cx="527686" cy="527686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10" name="Group 8">
              <a:extLst>
                <a:ext uri="{FF2B5EF4-FFF2-40B4-BE49-F238E27FC236}">
                  <a16:creationId xmlns:a16="http://schemas.microsoft.com/office/drawing/2014/main" id="{664CBD42-2CFC-4542-8D12-7E24AA51DAA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79509" y="5432267"/>
              <a:ext cx="358836" cy="291554"/>
              <a:chOff x="5458" y="3157"/>
              <a:chExt cx="304" cy="247"/>
            </a:xfrm>
          </p:grpSpPr>
          <p:sp>
            <p:nvSpPr>
              <p:cNvPr id="311" name="Freeform 9">
                <a:extLst>
                  <a:ext uri="{FF2B5EF4-FFF2-40B4-BE49-F238E27FC236}">
                    <a16:creationId xmlns:a16="http://schemas.microsoft.com/office/drawing/2014/main" id="{006CCD31-AAE6-420A-8E6E-844A0800DB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21" y="3157"/>
                <a:ext cx="241" cy="247"/>
              </a:xfrm>
              <a:custGeom>
                <a:avLst/>
                <a:gdLst>
                  <a:gd name="T0" fmla="*/ 35 w 334"/>
                  <a:gd name="T1" fmla="*/ 160 h 341"/>
                  <a:gd name="T2" fmla="*/ 35 w 334"/>
                  <a:gd name="T3" fmla="*/ 61 h 341"/>
                  <a:gd name="T4" fmla="*/ 60 w 334"/>
                  <a:gd name="T5" fmla="*/ 36 h 341"/>
                  <a:gd name="T6" fmla="*/ 266 w 334"/>
                  <a:gd name="T7" fmla="*/ 36 h 341"/>
                  <a:gd name="T8" fmla="*/ 291 w 334"/>
                  <a:gd name="T9" fmla="*/ 61 h 341"/>
                  <a:gd name="T10" fmla="*/ 291 w 334"/>
                  <a:gd name="T11" fmla="*/ 273 h 341"/>
                  <a:gd name="T12" fmla="*/ 266 w 334"/>
                  <a:gd name="T13" fmla="*/ 298 h 341"/>
                  <a:gd name="T14" fmla="*/ 266 w 334"/>
                  <a:gd name="T15" fmla="*/ 298 h 341"/>
                  <a:gd name="T16" fmla="*/ 84 w 334"/>
                  <a:gd name="T17" fmla="*/ 298 h 341"/>
                  <a:gd name="T18" fmla="*/ 78 w 334"/>
                  <a:gd name="T19" fmla="*/ 36 h 341"/>
                  <a:gd name="T20" fmla="*/ 78 w 334"/>
                  <a:gd name="T21" fmla="*/ 0 h 341"/>
                  <a:gd name="T22" fmla="*/ 121 w 334"/>
                  <a:gd name="T23" fmla="*/ 36 h 341"/>
                  <a:gd name="T24" fmla="*/ 121 w 334"/>
                  <a:gd name="T25" fmla="*/ 0 h 341"/>
                  <a:gd name="T26" fmla="*/ 163 w 334"/>
                  <a:gd name="T27" fmla="*/ 0 h 341"/>
                  <a:gd name="T28" fmla="*/ 163 w 334"/>
                  <a:gd name="T29" fmla="*/ 36 h 341"/>
                  <a:gd name="T30" fmla="*/ 206 w 334"/>
                  <a:gd name="T31" fmla="*/ 0 h 341"/>
                  <a:gd name="T32" fmla="*/ 206 w 334"/>
                  <a:gd name="T33" fmla="*/ 36 h 341"/>
                  <a:gd name="T34" fmla="*/ 255 w 334"/>
                  <a:gd name="T35" fmla="*/ 0 h 341"/>
                  <a:gd name="T36" fmla="*/ 255 w 334"/>
                  <a:gd name="T37" fmla="*/ 36 h 341"/>
                  <a:gd name="T38" fmla="*/ 334 w 334"/>
                  <a:gd name="T39" fmla="*/ 78 h 341"/>
                  <a:gd name="T40" fmla="*/ 291 w 334"/>
                  <a:gd name="T41" fmla="*/ 78 h 341"/>
                  <a:gd name="T42" fmla="*/ 334 w 334"/>
                  <a:gd name="T43" fmla="*/ 121 h 341"/>
                  <a:gd name="T44" fmla="*/ 291 w 334"/>
                  <a:gd name="T45" fmla="*/ 121 h 341"/>
                  <a:gd name="T46" fmla="*/ 334 w 334"/>
                  <a:gd name="T47" fmla="*/ 163 h 341"/>
                  <a:gd name="T48" fmla="*/ 291 w 334"/>
                  <a:gd name="T49" fmla="*/ 163 h 341"/>
                  <a:gd name="T50" fmla="*/ 334 w 334"/>
                  <a:gd name="T51" fmla="*/ 213 h 341"/>
                  <a:gd name="T52" fmla="*/ 291 w 334"/>
                  <a:gd name="T53" fmla="*/ 213 h 341"/>
                  <a:gd name="T54" fmla="*/ 334 w 334"/>
                  <a:gd name="T55" fmla="*/ 256 h 341"/>
                  <a:gd name="T56" fmla="*/ 291 w 334"/>
                  <a:gd name="T57" fmla="*/ 256 h 341"/>
                  <a:gd name="T58" fmla="*/ 35 w 334"/>
                  <a:gd name="T59" fmla="*/ 78 h 341"/>
                  <a:gd name="T60" fmla="*/ 0 w 334"/>
                  <a:gd name="T61" fmla="*/ 78 h 341"/>
                  <a:gd name="T62" fmla="*/ 35 w 334"/>
                  <a:gd name="T63" fmla="*/ 121 h 341"/>
                  <a:gd name="T64" fmla="*/ 0 w 334"/>
                  <a:gd name="T65" fmla="*/ 121 h 341"/>
                  <a:gd name="T66" fmla="*/ 35 w 334"/>
                  <a:gd name="T67" fmla="*/ 163 h 341"/>
                  <a:gd name="T68" fmla="*/ 0 w 334"/>
                  <a:gd name="T69" fmla="*/ 163 h 341"/>
                  <a:gd name="T70" fmla="*/ 121 w 334"/>
                  <a:gd name="T71" fmla="*/ 298 h 341"/>
                  <a:gd name="T72" fmla="*/ 121 w 334"/>
                  <a:gd name="T73" fmla="*/ 341 h 341"/>
                  <a:gd name="T74" fmla="*/ 163 w 334"/>
                  <a:gd name="T75" fmla="*/ 341 h 341"/>
                  <a:gd name="T76" fmla="*/ 163 w 334"/>
                  <a:gd name="T77" fmla="*/ 298 h 341"/>
                  <a:gd name="T78" fmla="*/ 206 w 334"/>
                  <a:gd name="T79" fmla="*/ 298 h 341"/>
                  <a:gd name="T80" fmla="*/ 206 w 334"/>
                  <a:gd name="T81" fmla="*/ 341 h 341"/>
                  <a:gd name="T82" fmla="*/ 255 w 334"/>
                  <a:gd name="T83" fmla="*/ 298 h 341"/>
                  <a:gd name="T84" fmla="*/ 255 w 334"/>
                  <a:gd name="T85" fmla="*/ 341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34" h="341">
                    <a:moveTo>
                      <a:pt x="35" y="160"/>
                    </a:moveTo>
                    <a:cubicBezTo>
                      <a:pt x="35" y="65"/>
                      <a:pt x="35" y="61"/>
                      <a:pt x="35" y="61"/>
                    </a:cubicBezTo>
                    <a:cubicBezTo>
                      <a:pt x="35" y="45"/>
                      <a:pt x="48" y="36"/>
                      <a:pt x="60" y="36"/>
                    </a:cubicBezTo>
                    <a:cubicBezTo>
                      <a:pt x="266" y="36"/>
                      <a:pt x="266" y="36"/>
                      <a:pt x="266" y="36"/>
                    </a:cubicBezTo>
                    <a:cubicBezTo>
                      <a:pt x="282" y="36"/>
                      <a:pt x="291" y="45"/>
                      <a:pt x="291" y="61"/>
                    </a:cubicBezTo>
                    <a:cubicBezTo>
                      <a:pt x="291" y="273"/>
                      <a:pt x="291" y="273"/>
                      <a:pt x="291" y="273"/>
                    </a:cubicBezTo>
                    <a:cubicBezTo>
                      <a:pt x="291" y="286"/>
                      <a:pt x="282" y="298"/>
                      <a:pt x="266" y="298"/>
                    </a:cubicBezTo>
                    <a:cubicBezTo>
                      <a:pt x="266" y="298"/>
                      <a:pt x="266" y="298"/>
                      <a:pt x="266" y="298"/>
                    </a:cubicBezTo>
                    <a:cubicBezTo>
                      <a:pt x="161" y="298"/>
                      <a:pt x="110" y="298"/>
                      <a:pt x="84" y="298"/>
                    </a:cubicBezTo>
                    <a:moveTo>
                      <a:pt x="78" y="36"/>
                    </a:moveTo>
                    <a:cubicBezTo>
                      <a:pt x="78" y="0"/>
                      <a:pt x="78" y="0"/>
                      <a:pt x="78" y="0"/>
                    </a:cubicBezTo>
                    <a:moveTo>
                      <a:pt x="121" y="36"/>
                    </a:moveTo>
                    <a:cubicBezTo>
                      <a:pt x="121" y="0"/>
                      <a:pt x="121" y="0"/>
                      <a:pt x="121" y="0"/>
                    </a:cubicBezTo>
                    <a:moveTo>
                      <a:pt x="163" y="0"/>
                    </a:moveTo>
                    <a:cubicBezTo>
                      <a:pt x="163" y="36"/>
                      <a:pt x="163" y="36"/>
                      <a:pt x="163" y="36"/>
                    </a:cubicBezTo>
                    <a:moveTo>
                      <a:pt x="206" y="0"/>
                    </a:moveTo>
                    <a:cubicBezTo>
                      <a:pt x="206" y="36"/>
                      <a:pt x="206" y="36"/>
                      <a:pt x="206" y="36"/>
                    </a:cubicBezTo>
                    <a:moveTo>
                      <a:pt x="255" y="0"/>
                    </a:moveTo>
                    <a:cubicBezTo>
                      <a:pt x="255" y="36"/>
                      <a:pt x="255" y="36"/>
                      <a:pt x="255" y="36"/>
                    </a:cubicBezTo>
                    <a:moveTo>
                      <a:pt x="334" y="78"/>
                    </a:moveTo>
                    <a:cubicBezTo>
                      <a:pt x="291" y="78"/>
                      <a:pt x="291" y="78"/>
                      <a:pt x="291" y="78"/>
                    </a:cubicBezTo>
                    <a:moveTo>
                      <a:pt x="334" y="121"/>
                    </a:moveTo>
                    <a:cubicBezTo>
                      <a:pt x="291" y="121"/>
                      <a:pt x="291" y="121"/>
                      <a:pt x="291" y="121"/>
                    </a:cubicBezTo>
                    <a:moveTo>
                      <a:pt x="334" y="163"/>
                    </a:moveTo>
                    <a:cubicBezTo>
                      <a:pt x="291" y="163"/>
                      <a:pt x="291" y="163"/>
                      <a:pt x="291" y="163"/>
                    </a:cubicBezTo>
                    <a:moveTo>
                      <a:pt x="334" y="213"/>
                    </a:moveTo>
                    <a:cubicBezTo>
                      <a:pt x="291" y="213"/>
                      <a:pt x="291" y="213"/>
                      <a:pt x="291" y="213"/>
                    </a:cubicBezTo>
                    <a:moveTo>
                      <a:pt x="334" y="256"/>
                    </a:moveTo>
                    <a:cubicBezTo>
                      <a:pt x="291" y="256"/>
                      <a:pt x="291" y="256"/>
                      <a:pt x="291" y="256"/>
                    </a:cubicBezTo>
                    <a:moveTo>
                      <a:pt x="35" y="78"/>
                    </a:moveTo>
                    <a:cubicBezTo>
                      <a:pt x="0" y="78"/>
                      <a:pt x="0" y="78"/>
                      <a:pt x="0" y="78"/>
                    </a:cubicBezTo>
                    <a:moveTo>
                      <a:pt x="35" y="121"/>
                    </a:moveTo>
                    <a:cubicBezTo>
                      <a:pt x="0" y="121"/>
                      <a:pt x="0" y="121"/>
                      <a:pt x="0" y="121"/>
                    </a:cubicBezTo>
                    <a:moveTo>
                      <a:pt x="35" y="163"/>
                    </a:moveTo>
                    <a:cubicBezTo>
                      <a:pt x="0" y="163"/>
                      <a:pt x="0" y="163"/>
                      <a:pt x="0" y="163"/>
                    </a:cubicBezTo>
                    <a:moveTo>
                      <a:pt x="121" y="298"/>
                    </a:moveTo>
                    <a:cubicBezTo>
                      <a:pt x="121" y="341"/>
                      <a:pt x="121" y="341"/>
                      <a:pt x="121" y="341"/>
                    </a:cubicBezTo>
                    <a:moveTo>
                      <a:pt x="163" y="341"/>
                    </a:moveTo>
                    <a:cubicBezTo>
                      <a:pt x="163" y="298"/>
                      <a:pt x="163" y="298"/>
                      <a:pt x="163" y="298"/>
                    </a:cubicBezTo>
                    <a:moveTo>
                      <a:pt x="206" y="298"/>
                    </a:moveTo>
                    <a:cubicBezTo>
                      <a:pt x="206" y="341"/>
                      <a:pt x="206" y="341"/>
                      <a:pt x="206" y="341"/>
                    </a:cubicBezTo>
                    <a:moveTo>
                      <a:pt x="255" y="298"/>
                    </a:moveTo>
                    <a:cubicBezTo>
                      <a:pt x="255" y="341"/>
                      <a:pt x="255" y="341"/>
                      <a:pt x="255" y="341"/>
                    </a:cubicBezTo>
                  </a:path>
                </a:pathLst>
              </a:cu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882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 Semilight"/>
                </a:endParaRPr>
              </a:p>
            </p:txBody>
          </p:sp>
          <p:sp>
            <p:nvSpPr>
              <p:cNvPr id="312" name="Freeform 10">
                <a:extLst>
                  <a:ext uri="{FF2B5EF4-FFF2-40B4-BE49-F238E27FC236}">
                    <a16:creationId xmlns:a16="http://schemas.microsoft.com/office/drawing/2014/main" id="{A2358446-BCEF-4CAC-B429-486B076C2B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58" y="3262"/>
                <a:ext cx="138" cy="141"/>
              </a:xfrm>
              <a:custGeom>
                <a:avLst/>
                <a:gdLst>
                  <a:gd name="T0" fmla="*/ 153 w 191"/>
                  <a:gd name="T1" fmla="*/ 171 h 195"/>
                  <a:gd name="T2" fmla="*/ 35 w 191"/>
                  <a:gd name="T3" fmla="*/ 171 h 195"/>
                  <a:gd name="T4" fmla="*/ 21 w 191"/>
                  <a:gd name="T5" fmla="*/ 156 h 195"/>
                  <a:gd name="T6" fmla="*/ 21 w 191"/>
                  <a:gd name="T7" fmla="*/ 35 h 195"/>
                  <a:gd name="T8" fmla="*/ 35 w 191"/>
                  <a:gd name="T9" fmla="*/ 20 h 195"/>
                  <a:gd name="T10" fmla="*/ 153 w 191"/>
                  <a:gd name="T11" fmla="*/ 20 h 195"/>
                  <a:gd name="T12" fmla="*/ 167 w 191"/>
                  <a:gd name="T13" fmla="*/ 35 h 195"/>
                  <a:gd name="T14" fmla="*/ 167 w 191"/>
                  <a:gd name="T15" fmla="*/ 156 h 195"/>
                  <a:gd name="T16" fmla="*/ 153 w 191"/>
                  <a:gd name="T17" fmla="*/ 171 h 195"/>
                  <a:gd name="T18" fmla="*/ 45 w 191"/>
                  <a:gd name="T19" fmla="*/ 20 h 195"/>
                  <a:gd name="T20" fmla="*/ 45 w 191"/>
                  <a:gd name="T21" fmla="*/ 0 h 195"/>
                  <a:gd name="T22" fmla="*/ 69 w 191"/>
                  <a:gd name="T23" fmla="*/ 20 h 195"/>
                  <a:gd name="T24" fmla="*/ 69 w 191"/>
                  <a:gd name="T25" fmla="*/ 0 h 195"/>
                  <a:gd name="T26" fmla="*/ 94 w 191"/>
                  <a:gd name="T27" fmla="*/ 0 h 195"/>
                  <a:gd name="T28" fmla="*/ 94 w 191"/>
                  <a:gd name="T29" fmla="*/ 20 h 195"/>
                  <a:gd name="T30" fmla="*/ 118 w 191"/>
                  <a:gd name="T31" fmla="*/ 0 h 195"/>
                  <a:gd name="T32" fmla="*/ 118 w 191"/>
                  <a:gd name="T33" fmla="*/ 20 h 195"/>
                  <a:gd name="T34" fmla="*/ 146 w 191"/>
                  <a:gd name="T35" fmla="*/ 0 h 195"/>
                  <a:gd name="T36" fmla="*/ 146 w 191"/>
                  <a:gd name="T37" fmla="*/ 20 h 195"/>
                  <a:gd name="T38" fmla="*/ 191 w 191"/>
                  <a:gd name="T39" fmla="*/ 45 h 195"/>
                  <a:gd name="T40" fmla="*/ 167 w 191"/>
                  <a:gd name="T41" fmla="*/ 45 h 195"/>
                  <a:gd name="T42" fmla="*/ 191 w 191"/>
                  <a:gd name="T43" fmla="*/ 69 h 195"/>
                  <a:gd name="T44" fmla="*/ 167 w 191"/>
                  <a:gd name="T45" fmla="*/ 69 h 195"/>
                  <a:gd name="T46" fmla="*/ 191 w 191"/>
                  <a:gd name="T47" fmla="*/ 93 h 195"/>
                  <a:gd name="T48" fmla="*/ 167 w 191"/>
                  <a:gd name="T49" fmla="*/ 93 h 195"/>
                  <a:gd name="T50" fmla="*/ 191 w 191"/>
                  <a:gd name="T51" fmla="*/ 122 h 195"/>
                  <a:gd name="T52" fmla="*/ 167 w 191"/>
                  <a:gd name="T53" fmla="*/ 122 h 195"/>
                  <a:gd name="T54" fmla="*/ 191 w 191"/>
                  <a:gd name="T55" fmla="*/ 146 h 195"/>
                  <a:gd name="T56" fmla="*/ 167 w 191"/>
                  <a:gd name="T57" fmla="*/ 146 h 195"/>
                  <a:gd name="T58" fmla="*/ 21 w 191"/>
                  <a:gd name="T59" fmla="*/ 45 h 195"/>
                  <a:gd name="T60" fmla="*/ 0 w 191"/>
                  <a:gd name="T61" fmla="*/ 45 h 195"/>
                  <a:gd name="T62" fmla="*/ 21 w 191"/>
                  <a:gd name="T63" fmla="*/ 69 h 195"/>
                  <a:gd name="T64" fmla="*/ 0 w 191"/>
                  <a:gd name="T65" fmla="*/ 69 h 195"/>
                  <a:gd name="T66" fmla="*/ 21 w 191"/>
                  <a:gd name="T67" fmla="*/ 93 h 195"/>
                  <a:gd name="T68" fmla="*/ 0 w 191"/>
                  <a:gd name="T69" fmla="*/ 93 h 195"/>
                  <a:gd name="T70" fmla="*/ 21 w 191"/>
                  <a:gd name="T71" fmla="*/ 122 h 195"/>
                  <a:gd name="T72" fmla="*/ 0 w 191"/>
                  <a:gd name="T73" fmla="*/ 122 h 195"/>
                  <a:gd name="T74" fmla="*/ 21 w 191"/>
                  <a:gd name="T75" fmla="*/ 146 h 195"/>
                  <a:gd name="T76" fmla="*/ 0 w 191"/>
                  <a:gd name="T77" fmla="*/ 146 h 195"/>
                  <a:gd name="T78" fmla="*/ 45 w 191"/>
                  <a:gd name="T79" fmla="*/ 171 h 195"/>
                  <a:gd name="T80" fmla="*/ 45 w 191"/>
                  <a:gd name="T81" fmla="*/ 195 h 195"/>
                  <a:gd name="T82" fmla="*/ 69 w 191"/>
                  <a:gd name="T83" fmla="*/ 171 h 195"/>
                  <a:gd name="T84" fmla="*/ 69 w 191"/>
                  <a:gd name="T85" fmla="*/ 195 h 195"/>
                  <a:gd name="T86" fmla="*/ 94 w 191"/>
                  <a:gd name="T87" fmla="*/ 195 h 195"/>
                  <a:gd name="T88" fmla="*/ 94 w 191"/>
                  <a:gd name="T89" fmla="*/ 171 h 195"/>
                  <a:gd name="T90" fmla="*/ 118 w 191"/>
                  <a:gd name="T91" fmla="*/ 171 h 195"/>
                  <a:gd name="T92" fmla="*/ 118 w 191"/>
                  <a:gd name="T93" fmla="*/ 195 h 195"/>
                  <a:gd name="T94" fmla="*/ 146 w 191"/>
                  <a:gd name="T95" fmla="*/ 171 h 195"/>
                  <a:gd name="T96" fmla="*/ 146 w 191"/>
                  <a:gd name="T97" fmla="*/ 195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1" h="195">
                    <a:moveTo>
                      <a:pt x="153" y="171"/>
                    </a:moveTo>
                    <a:cubicBezTo>
                      <a:pt x="35" y="171"/>
                      <a:pt x="35" y="171"/>
                      <a:pt x="35" y="171"/>
                    </a:cubicBezTo>
                    <a:cubicBezTo>
                      <a:pt x="28" y="171"/>
                      <a:pt x="21" y="163"/>
                      <a:pt x="21" y="156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1" y="26"/>
                      <a:pt x="28" y="20"/>
                      <a:pt x="35" y="20"/>
                    </a:cubicBezTo>
                    <a:cubicBezTo>
                      <a:pt x="153" y="20"/>
                      <a:pt x="153" y="20"/>
                      <a:pt x="153" y="20"/>
                    </a:cubicBezTo>
                    <a:cubicBezTo>
                      <a:pt x="162" y="20"/>
                      <a:pt x="167" y="26"/>
                      <a:pt x="167" y="35"/>
                    </a:cubicBezTo>
                    <a:cubicBezTo>
                      <a:pt x="167" y="156"/>
                      <a:pt x="167" y="156"/>
                      <a:pt x="167" y="156"/>
                    </a:cubicBezTo>
                    <a:cubicBezTo>
                      <a:pt x="167" y="163"/>
                      <a:pt x="162" y="171"/>
                      <a:pt x="153" y="171"/>
                    </a:cubicBezTo>
                    <a:close/>
                    <a:moveTo>
                      <a:pt x="45" y="20"/>
                    </a:moveTo>
                    <a:cubicBezTo>
                      <a:pt x="45" y="0"/>
                      <a:pt x="45" y="0"/>
                      <a:pt x="45" y="0"/>
                    </a:cubicBezTo>
                    <a:moveTo>
                      <a:pt x="69" y="20"/>
                    </a:moveTo>
                    <a:cubicBezTo>
                      <a:pt x="69" y="0"/>
                      <a:pt x="69" y="0"/>
                      <a:pt x="69" y="0"/>
                    </a:cubicBezTo>
                    <a:moveTo>
                      <a:pt x="94" y="0"/>
                    </a:moveTo>
                    <a:cubicBezTo>
                      <a:pt x="94" y="20"/>
                      <a:pt x="94" y="20"/>
                      <a:pt x="94" y="20"/>
                    </a:cubicBezTo>
                    <a:moveTo>
                      <a:pt x="118" y="0"/>
                    </a:moveTo>
                    <a:cubicBezTo>
                      <a:pt x="118" y="20"/>
                      <a:pt x="118" y="20"/>
                      <a:pt x="118" y="20"/>
                    </a:cubicBezTo>
                    <a:moveTo>
                      <a:pt x="146" y="0"/>
                    </a:moveTo>
                    <a:cubicBezTo>
                      <a:pt x="146" y="20"/>
                      <a:pt x="146" y="20"/>
                      <a:pt x="146" y="20"/>
                    </a:cubicBezTo>
                    <a:moveTo>
                      <a:pt x="191" y="45"/>
                    </a:moveTo>
                    <a:cubicBezTo>
                      <a:pt x="167" y="45"/>
                      <a:pt x="167" y="45"/>
                      <a:pt x="167" y="45"/>
                    </a:cubicBezTo>
                    <a:moveTo>
                      <a:pt x="191" y="69"/>
                    </a:moveTo>
                    <a:cubicBezTo>
                      <a:pt x="167" y="69"/>
                      <a:pt x="167" y="69"/>
                      <a:pt x="167" y="69"/>
                    </a:cubicBezTo>
                    <a:moveTo>
                      <a:pt x="191" y="93"/>
                    </a:moveTo>
                    <a:cubicBezTo>
                      <a:pt x="167" y="93"/>
                      <a:pt x="167" y="93"/>
                      <a:pt x="167" y="93"/>
                    </a:cubicBezTo>
                    <a:moveTo>
                      <a:pt x="191" y="122"/>
                    </a:moveTo>
                    <a:cubicBezTo>
                      <a:pt x="167" y="122"/>
                      <a:pt x="167" y="122"/>
                      <a:pt x="167" y="122"/>
                    </a:cubicBezTo>
                    <a:moveTo>
                      <a:pt x="191" y="146"/>
                    </a:moveTo>
                    <a:cubicBezTo>
                      <a:pt x="167" y="146"/>
                      <a:pt x="167" y="146"/>
                      <a:pt x="167" y="146"/>
                    </a:cubicBezTo>
                    <a:moveTo>
                      <a:pt x="21" y="45"/>
                    </a:moveTo>
                    <a:cubicBezTo>
                      <a:pt x="0" y="45"/>
                      <a:pt x="0" y="45"/>
                      <a:pt x="0" y="45"/>
                    </a:cubicBezTo>
                    <a:moveTo>
                      <a:pt x="21" y="69"/>
                    </a:moveTo>
                    <a:cubicBezTo>
                      <a:pt x="0" y="69"/>
                      <a:pt x="0" y="69"/>
                      <a:pt x="0" y="69"/>
                    </a:cubicBezTo>
                    <a:moveTo>
                      <a:pt x="21" y="93"/>
                    </a:moveTo>
                    <a:cubicBezTo>
                      <a:pt x="0" y="93"/>
                      <a:pt x="0" y="93"/>
                      <a:pt x="0" y="93"/>
                    </a:cubicBezTo>
                    <a:moveTo>
                      <a:pt x="21" y="122"/>
                    </a:moveTo>
                    <a:cubicBezTo>
                      <a:pt x="0" y="122"/>
                      <a:pt x="0" y="122"/>
                      <a:pt x="0" y="122"/>
                    </a:cubicBezTo>
                    <a:moveTo>
                      <a:pt x="21" y="146"/>
                    </a:moveTo>
                    <a:cubicBezTo>
                      <a:pt x="0" y="146"/>
                      <a:pt x="0" y="146"/>
                      <a:pt x="0" y="146"/>
                    </a:cubicBezTo>
                    <a:moveTo>
                      <a:pt x="45" y="171"/>
                    </a:moveTo>
                    <a:cubicBezTo>
                      <a:pt x="45" y="195"/>
                      <a:pt x="45" y="195"/>
                      <a:pt x="45" y="195"/>
                    </a:cubicBezTo>
                    <a:moveTo>
                      <a:pt x="69" y="171"/>
                    </a:moveTo>
                    <a:cubicBezTo>
                      <a:pt x="69" y="195"/>
                      <a:pt x="69" y="195"/>
                      <a:pt x="69" y="195"/>
                    </a:cubicBezTo>
                    <a:moveTo>
                      <a:pt x="94" y="195"/>
                    </a:moveTo>
                    <a:cubicBezTo>
                      <a:pt x="94" y="171"/>
                      <a:pt x="94" y="171"/>
                      <a:pt x="94" y="171"/>
                    </a:cubicBezTo>
                    <a:moveTo>
                      <a:pt x="118" y="171"/>
                    </a:moveTo>
                    <a:cubicBezTo>
                      <a:pt x="118" y="195"/>
                      <a:pt x="118" y="195"/>
                      <a:pt x="118" y="195"/>
                    </a:cubicBezTo>
                    <a:moveTo>
                      <a:pt x="146" y="171"/>
                    </a:moveTo>
                    <a:cubicBezTo>
                      <a:pt x="146" y="195"/>
                      <a:pt x="146" y="195"/>
                      <a:pt x="146" y="195"/>
                    </a:cubicBezTo>
                  </a:path>
                </a:pathLst>
              </a:cu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882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 Semilight"/>
                </a:endParaRPr>
              </a:p>
            </p:txBody>
          </p:sp>
        </p:grpSp>
      </p:grpSp>
      <p:grpSp>
        <p:nvGrpSpPr>
          <p:cNvPr id="313" name="Group 312" descr="robot arm icon">
            <a:extLst>
              <a:ext uri="{FF2B5EF4-FFF2-40B4-BE49-F238E27FC236}">
                <a16:creationId xmlns:a16="http://schemas.microsoft.com/office/drawing/2014/main" id="{B371DF1E-961E-4E3C-8F33-67361BBA0F9A}"/>
              </a:ext>
            </a:extLst>
          </p:cNvPr>
          <p:cNvGrpSpPr/>
          <p:nvPr/>
        </p:nvGrpSpPr>
        <p:grpSpPr>
          <a:xfrm>
            <a:off x="6957813" y="5400113"/>
            <a:ext cx="513370" cy="513370"/>
            <a:chOff x="4412323" y="5524629"/>
            <a:chExt cx="523664" cy="523664"/>
          </a:xfrm>
        </p:grpSpPr>
        <p:sp useBgFill="1">
          <p:nvSpPr>
            <p:cNvPr id="314" name="Oval 313">
              <a:extLst>
                <a:ext uri="{FF2B5EF4-FFF2-40B4-BE49-F238E27FC236}">
                  <a16:creationId xmlns:a16="http://schemas.microsoft.com/office/drawing/2014/main" id="{4F7BA010-4A9F-47F5-ABA4-2119156FA80C}"/>
                </a:ext>
              </a:extLst>
            </p:cNvPr>
            <p:cNvSpPr/>
            <p:nvPr/>
          </p:nvSpPr>
          <p:spPr bwMode="auto">
            <a:xfrm rot="2040000">
              <a:off x="4412323" y="5524629"/>
              <a:ext cx="523664" cy="523664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5" name="Freeform 25">
              <a:extLst>
                <a:ext uri="{FF2B5EF4-FFF2-40B4-BE49-F238E27FC236}">
                  <a16:creationId xmlns:a16="http://schemas.microsoft.com/office/drawing/2014/main" id="{576A9861-B202-4565-AEF4-9192089F41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2311" y="5638101"/>
              <a:ext cx="303690" cy="296722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</p:grpSp>
      <p:grpSp>
        <p:nvGrpSpPr>
          <p:cNvPr id="316" name="Group 315" descr="guage icon">
            <a:extLst>
              <a:ext uri="{FF2B5EF4-FFF2-40B4-BE49-F238E27FC236}">
                <a16:creationId xmlns:a16="http://schemas.microsoft.com/office/drawing/2014/main" id="{CF3EF85C-6029-4A82-B71E-6EF4728F5BD5}"/>
              </a:ext>
            </a:extLst>
          </p:cNvPr>
          <p:cNvGrpSpPr/>
          <p:nvPr/>
        </p:nvGrpSpPr>
        <p:grpSpPr>
          <a:xfrm>
            <a:off x="10688978" y="4708582"/>
            <a:ext cx="513370" cy="513370"/>
            <a:chOff x="8218306" y="4819232"/>
            <a:chExt cx="523664" cy="523664"/>
          </a:xfrm>
        </p:grpSpPr>
        <p:sp useBgFill="1">
          <p:nvSpPr>
            <p:cNvPr id="317" name="Oval 316">
              <a:extLst>
                <a:ext uri="{FF2B5EF4-FFF2-40B4-BE49-F238E27FC236}">
                  <a16:creationId xmlns:a16="http://schemas.microsoft.com/office/drawing/2014/main" id="{5A448470-2860-4DC2-9FC3-C01D86C8DF5B}"/>
                </a:ext>
              </a:extLst>
            </p:cNvPr>
            <p:cNvSpPr/>
            <p:nvPr/>
          </p:nvSpPr>
          <p:spPr bwMode="auto">
            <a:xfrm rot="18300000" flipH="1">
              <a:off x="8218306" y="4819232"/>
              <a:ext cx="523664" cy="523664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8" name="speedometer_2">
              <a:extLst>
                <a:ext uri="{FF2B5EF4-FFF2-40B4-BE49-F238E27FC236}">
                  <a16:creationId xmlns:a16="http://schemas.microsoft.com/office/drawing/2014/main" id="{37780E10-2DAA-4E4F-8EFE-E63D2D2A775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333024" y="4933950"/>
              <a:ext cx="294228" cy="294228"/>
            </a:xfrm>
            <a:custGeom>
              <a:avLst/>
              <a:gdLst>
                <a:gd name="T0" fmla="*/ 155 w 281"/>
                <a:gd name="T1" fmla="*/ 155 h 281"/>
                <a:gd name="T2" fmla="*/ 126 w 281"/>
                <a:gd name="T3" fmla="*/ 155 h 281"/>
                <a:gd name="T4" fmla="*/ 126 w 281"/>
                <a:gd name="T5" fmla="*/ 126 h 281"/>
                <a:gd name="T6" fmla="*/ 155 w 281"/>
                <a:gd name="T7" fmla="*/ 126 h 281"/>
                <a:gd name="T8" fmla="*/ 155 w 281"/>
                <a:gd name="T9" fmla="*/ 155 h 281"/>
                <a:gd name="T10" fmla="*/ 140 w 281"/>
                <a:gd name="T11" fmla="*/ 0 h 281"/>
                <a:gd name="T12" fmla="*/ 0 w 281"/>
                <a:gd name="T13" fmla="*/ 141 h 281"/>
                <a:gd name="T14" fmla="*/ 140 w 281"/>
                <a:gd name="T15" fmla="*/ 281 h 281"/>
                <a:gd name="T16" fmla="*/ 281 w 281"/>
                <a:gd name="T17" fmla="*/ 141 h 281"/>
                <a:gd name="T18" fmla="*/ 140 w 281"/>
                <a:gd name="T19" fmla="*/ 0 h 281"/>
                <a:gd name="T20" fmla="*/ 214 w 281"/>
                <a:gd name="T21" fmla="*/ 210 h 281"/>
                <a:gd name="T22" fmla="*/ 241 w 281"/>
                <a:gd name="T23" fmla="*/ 141 h 281"/>
                <a:gd name="T24" fmla="*/ 235 w 281"/>
                <a:gd name="T25" fmla="*/ 105 h 281"/>
                <a:gd name="T26" fmla="*/ 174 w 281"/>
                <a:gd name="T27" fmla="*/ 45 h 281"/>
                <a:gd name="T28" fmla="*/ 140 w 281"/>
                <a:gd name="T29" fmla="*/ 40 h 281"/>
                <a:gd name="T30" fmla="*/ 40 w 281"/>
                <a:gd name="T31" fmla="*/ 141 h 281"/>
                <a:gd name="T32" fmla="*/ 67 w 281"/>
                <a:gd name="T33" fmla="*/ 210 h 281"/>
                <a:gd name="T34" fmla="*/ 212 w 281"/>
                <a:gd name="T35" fmla="*/ 69 h 281"/>
                <a:gd name="T36" fmla="*/ 157 w 281"/>
                <a:gd name="T37" fmla="*/ 124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1" h="281">
                  <a:moveTo>
                    <a:pt x="155" y="155"/>
                  </a:moveTo>
                  <a:cubicBezTo>
                    <a:pt x="147" y="164"/>
                    <a:pt x="134" y="164"/>
                    <a:pt x="126" y="155"/>
                  </a:cubicBezTo>
                  <a:cubicBezTo>
                    <a:pt x="117" y="147"/>
                    <a:pt x="117" y="134"/>
                    <a:pt x="126" y="126"/>
                  </a:cubicBezTo>
                  <a:cubicBezTo>
                    <a:pt x="134" y="118"/>
                    <a:pt x="147" y="117"/>
                    <a:pt x="155" y="126"/>
                  </a:cubicBezTo>
                  <a:cubicBezTo>
                    <a:pt x="164" y="134"/>
                    <a:pt x="164" y="147"/>
                    <a:pt x="155" y="155"/>
                  </a:cubicBezTo>
                  <a:close/>
                  <a:moveTo>
                    <a:pt x="140" y="0"/>
                  </a:moveTo>
                  <a:cubicBezTo>
                    <a:pt x="63" y="0"/>
                    <a:pt x="0" y="63"/>
                    <a:pt x="0" y="141"/>
                  </a:cubicBezTo>
                  <a:cubicBezTo>
                    <a:pt x="0" y="218"/>
                    <a:pt x="63" y="281"/>
                    <a:pt x="140" y="281"/>
                  </a:cubicBezTo>
                  <a:cubicBezTo>
                    <a:pt x="218" y="281"/>
                    <a:pt x="281" y="218"/>
                    <a:pt x="281" y="141"/>
                  </a:cubicBezTo>
                  <a:cubicBezTo>
                    <a:pt x="281" y="63"/>
                    <a:pt x="218" y="0"/>
                    <a:pt x="140" y="0"/>
                  </a:cubicBezTo>
                  <a:close/>
                  <a:moveTo>
                    <a:pt x="214" y="210"/>
                  </a:moveTo>
                  <a:cubicBezTo>
                    <a:pt x="231" y="192"/>
                    <a:pt x="241" y="168"/>
                    <a:pt x="241" y="141"/>
                  </a:cubicBezTo>
                  <a:cubicBezTo>
                    <a:pt x="241" y="128"/>
                    <a:pt x="239" y="116"/>
                    <a:pt x="235" y="105"/>
                  </a:cubicBezTo>
                  <a:moveTo>
                    <a:pt x="174" y="45"/>
                  </a:moveTo>
                  <a:cubicBezTo>
                    <a:pt x="163" y="42"/>
                    <a:pt x="152" y="40"/>
                    <a:pt x="140" y="40"/>
                  </a:cubicBezTo>
                  <a:cubicBezTo>
                    <a:pt x="85" y="40"/>
                    <a:pt x="40" y="85"/>
                    <a:pt x="40" y="141"/>
                  </a:cubicBezTo>
                  <a:cubicBezTo>
                    <a:pt x="40" y="168"/>
                    <a:pt x="50" y="192"/>
                    <a:pt x="67" y="210"/>
                  </a:cubicBezTo>
                  <a:moveTo>
                    <a:pt x="212" y="69"/>
                  </a:moveTo>
                  <a:cubicBezTo>
                    <a:pt x="157" y="124"/>
                    <a:pt x="157" y="124"/>
                    <a:pt x="157" y="124"/>
                  </a:cubicBezTo>
                </a:path>
              </a:pathLst>
            </a:custGeom>
            <a:noFill/>
            <a:ln w="1587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319" name="Group 318" descr="secure document icon">
            <a:extLst>
              <a:ext uri="{FF2B5EF4-FFF2-40B4-BE49-F238E27FC236}">
                <a16:creationId xmlns:a16="http://schemas.microsoft.com/office/drawing/2014/main" id="{D4C293DA-E8C9-42C7-8AE4-0CF237F0BC33}"/>
              </a:ext>
            </a:extLst>
          </p:cNvPr>
          <p:cNvGrpSpPr/>
          <p:nvPr/>
        </p:nvGrpSpPr>
        <p:grpSpPr>
          <a:xfrm>
            <a:off x="9945874" y="5426190"/>
            <a:ext cx="513370" cy="513370"/>
            <a:chOff x="7460301" y="5551229"/>
            <a:chExt cx="523664" cy="523664"/>
          </a:xfrm>
        </p:grpSpPr>
        <p:sp useBgFill="1">
          <p:nvSpPr>
            <p:cNvPr id="320" name="Oval 319">
              <a:extLst>
                <a:ext uri="{FF2B5EF4-FFF2-40B4-BE49-F238E27FC236}">
                  <a16:creationId xmlns:a16="http://schemas.microsoft.com/office/drawing/2014/main" id="{88E73A91-D60D-43F2-8C34-7109C748B7A7}"/>
                </a:ext>
              </a:extLst>
            </p:cNvPr>
            <p:cNvSpPr/>
            <p:nvPr/>
          </p:nvSpPr>
          <p:spPr bwMode="auto">
            <a:xfrm rot="19620000" flipH="1">
              <a:off x="7460301" y="5551229"/>
              <a:ext cx="523664" cy="523664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1" name="document_6">
              <a:extLst>
                <a:ext uri="{FF2B5EF4-FFF2-40B4-BE49-F238E27FC236}">
                  <a16:creationId xmlns:a16="http://schemas.microsoft.com/office/drawing/2014/main" id="{A961200A-24E8-4615-B6A3-8E3E7814D28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609395" y="5672138"/>
              <a:ext cx="225476" cy="281846"/>
            </a:xfrm>
            <a:custGeom>
              <a:avLst/>
              <a:gdLst>
                <a:gd name="T0" fmla="*/ 99 w 265"/>
                <a:gd name="T1" fmla="*/ 332 h 332"/>
                <a:gd name="T2" fmla="*/ 0 w 265"/>
                <a:gd name="T3" fmla="*/ 332 h 332"/>
                <a:gd name="T4" fmla="*/ 0 w 265"/>
                <a:gd name="T5" fmla="*/ 49 h 332"/>
                <a:gd name="T6" fmla="*/ 49 w 265"/>
                <a:gd name="T7" fmla="*/ 0 h 332"/>
                <a:gd name="T8" fmla="*/ 241 w 265"/>
                <a:gd name="T9" fmla="*/ 0 h 332"/>
                <a:gd name="T10" fmla="*/ 241 w 265"/>
                <a:gd name="T11" fmla="*/ 127 h 332"/>
                <a:gd name="T12" fmla="*/ 265 w 265"/>
                <a:gd name="T13" fmla="*/ 219 h 332"/>
                <a:gd name="T14" fmla="*/ 132 w 265"/>
                <a:gd name="T15" fmla="*/ 219 h 332"/>
                <a:gd name="T16" fmla="*/ 132 w 265"/>
                <a:gd name="T17" fmla="*/ 332 h 332"/>
                <a:gd name="T18" fmla="*/ 265 w 265"/>
                <a:gd name="T19" fmla="*/ 332 h 332"/>
                <a:gd name="T20" fmla="*/ 265 w 265"/>
                <a:gd name="T21" fmla="*/ 219 h 332"/>
                <a:gd name="T22" fmla="*/ 245 w 265"/>
                <a:gd name="T23" fmla="*/ 219 h 332"/>
                <a:gd name="T24" fmla="*/ 245 w 265"/>
                <a:gd name="T25" fmla="*/ 198 h 332"/>
                <a:gd name="T26" fmla="*/ 201 w 265"/>
                <a:gd name="T27" fmla="*/ 153 h 332"/>
                <a:gd name="T28" fmla="*/ 157 w 265"/>
                <a:gd name="T29" fmla="*/ 198 h 332"/>
                <a:gd name="T30" fmla="*/ 157 w 265"/>
                <a:gd name="T31" fmla="*/ 219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5" h="332">
                  <a:moveTo>
                    <a:pt x="99" y="332"/>
                  </a:moveTo>
                  <a:cubicBezTo>
                    <a:pt x="0" y="332"/>
                    <a:pt x="0" y="332"/>
                    <a:pt x="0" y="332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1" y="127"/>
                    <a:pt x="241" y="127"/>
                    <a:pt x="241" y="127"/>
                  </a:cubicBezTo>
                  <a:moveTo>
                    <a:pt x="265" y="219"/>
                  </a:moveTo>
                  <a:cubicBezTo>
                    <a:pt x="132" y="219"/>
                    <a:pt x="132" y="219"/>
                    <a:pt x="132" y="219"/>
                  </a:cubicBezTo>
                  <a:cubicBezTo>
                    <a:pt x="132" y="332"/>
                    <a:pt x="132" y="332"/>
                    <a:pt x="132" y="332"/>
                  </a:cubicBezTo>
                  <a:cubicBezTo>
                    <a:pt x="265" y="332"/>
                    <a:pt x="265" y="332"/>
                    <a:pt x="265" y="332"/>
                  </a:cubicBezTo>
                  <a:lnTo>
                    <a:pt x="265" y="219"/>
                  </a:lnTo>
                  <a:close/>
                  <a:moveTo>
                    <a:pt x="245" y="219"/>
                  </a:moveTo>
                  <a:cubicBezTo>
                    <a:pt x="245" y="198"/>
                    <a:pt x="245" y="198"/>
                    <a:pt x="245" y="198"/>
                  </a:cubicBezTo>
                  <a:cubicBezTo>
                    <a:pt x="245" y="173"/>
                    <a:pt x="226" y="153"/>
                    <a:pt x="201" y="153"/>
                  </a:cubicBezTo>
                  <a:cubicBezTo>
                    <a:pt x="177" y="153"/>
                    <a:pt x="157" y="173"/>
                    <a:pt x="157" y="198"/>
                  </a:cubicBezTo>
                  <a:cubicBezTo>
                    <a:pt x="157" y="219"/>
                    <a:pt x="157" y="219"/>
                    <a:pt x="157" y="219"/>
                  </a:cubicBezTo>
                </a:path>
              </a:pathLst>
            </a:custGeom>
            <a:noFill/>
            <a:ln w="1587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322" name="Group 321" descr="xbox controller icon">
            <a:extLst>
              <a:ext uri="{FF2B5EF4-FFF2-40B4-BE49-F238E27FC236}">
                <a16:creationId xmlns:a16="http://schemas.microsoft.com/office/drawing/2014/main" id="{8E20FA44-5243-4B8D-84C5-482715C426F4}"/>
              </a:ext>
            </a:extLst>
          </p:cNvPr>
          <p:cNvGrpSpPr/>
          <p:nvPr/>
        </p:nvGrpSpPr>
        <p:grpSpPr>
          <a:xfrm>
            <a:off x="11119378" y="3718731"/>
            <a:ext cx="513370" cy="513370"/>
            <a:chOff x="8657336" y="3809532"/>
            <a:chExt cx="523664" cy="523664"/>
          </a:xfrm>
        </p:grpSpPr>
        <p:sp useBgFill="1">
          <p:nvSpPr>
            <p:cNvPr id="323" name="Oval 322">
              <a:extLst>
                <a:ext uri="{FF2B5EF4-FFF2-40B4-BE49-F238E27FC236}">
                  <a16:creationId xmlns:a16="http://schemas.microsoft.com/office/drawing/2014/main" id="{725558F1-D133-4D39-A960-5545121ADDF8}"/>
                </a:ext>
              </a:extLst>
            </p:cNvPr>
            <p:cNvSpPr/>
            <p:nvPr/>
          </p:nvSpPr>
          <p:spPr bwMode="auto">
            <a:xfrm rot="16920000" flipH="1">
              <a:off x="8657336" y="3809532"/>
              <a:ext cx="523664" cy="523664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544987DA-42F6-4C10-8D53-6501F10B4EA8}"/>
                </a:ext>
              </a:extLst>
            </p:cNvPr>
            <p:cNvGrpSpPr/>
            <p:nvPr/>
          </p:nvGrpSpPr>
          <p:grpSpPr>
            <a:xfrm>
              <a:off x="8746154" y="3970338"/>
              <a:ext cx="346030" cy="202052"/>
              <a:chOff x="11030366" y="2382953"/>
              <a:chExt cx="397040" cy="231838"/>
            </a:xfrm>
          </p:grpSpPr>
          <p:sp>
            <p:nvSpPr>
              <p:cNvPr id="325" name="Freeform 77">
                <a:extLst>
                  <a:ext uri="{FF2B5EF4-FFF2-40B4-BE49-F238E27FC236}">
                    <a16:creationId xmlns:a16="http://schemas.microsoft.com/office/drawing/2014/main" id="{5C679A87-1947-46D3-859B-75DD95DD72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30366" y="2382953"/>
                <a:ext cx="397040" cy="231838"/>
              </a:xfrm>
              <a:custGeom>
                <a:avLst/>
                <a:gdLst>
                  <a:gd name="T0" fmla="*/ 308 w 395"/>
                  <a:gd name="T1" fmla="*/ 36 h 230"/>
                  <a:gd name="T2" fmla="*/ 270 w 395"/>
                  <a:gd name="T3" fmla="*/ 5 h 230"/>
                  <a:gd name="T4" fmla="*/ 234 w 395"/>
                  <a:gd name="T5" fmla="*/ 20 h 230"/>
                  <a:gd name="T6" fmla="*/ 200 w 395"/>
                  <a:gd name="T7" fmla="*/ 20 h 230"/>
                  <a:gd name="T8" fmla="*/ 196 w 395"/>
                  <a:gd name="T9" fmla="*/ 20 h 230"/>
                  <a:gd name="T10" fmla="*/ 161 w 395"/>
                  <a:gd name="T11" fmla="*/ 20 h 230"/>
                  <a:gd name="T12" fmla="*/ 126 w 395"/>
                  <a:gd name="T13" fmla="*/ 5 h 230"/>
                  <a:gd name="T14" fmla="*/ 87 w 395"/>
                  <a:gd name="T15" fmla="*/ 36 h 230"/>
                  <a:gd name="T16" fmla="*/ 48 w 395"/>
                  <a:gd name="T17" fmla="*/ 216 h 230"/>
                  <a:gd name="T18" fmla="*/ 75 w 395"/>
                  <a:gd name="T19" fmla="*/ 230 h 230"/>
                  <a:gd name="T20" fmla="*/ 113 w 395"/>
                  <a:gd name="T21" fmla="*/ 189 h 230"/>
                  <a:gd name="T22" fmla="*/ 162 w 395"/>
                  <a:gd name="T23" fmla="*/ 169 h 230"/>
                  <a:gd name="T24" fmla="*/ 233 w 395"/>
                  <a:gd name="T25" fmla="*/ 169 h 230"/>
                  <a:gd name="T26" fmla="*/ 283 w 395"/>
                  <a:gd name="T27" fmla="*/ 189 h 230"/>
                  <a:gd name="T28" fmla="*/ 320 w 395"/>
                  <a:gd name="T29" fmla="*/ 230 h 230"/>
                  <a:gd name="T30" fmla="*/ 347 w 395"/>
                  <a:gd name="T31" fmla="*/ 216 h 230"/>
                  <a:gd name="T32" fmla="*/ 308 w 395"/>
                  <a:gd name="T33" fmla="*/ 36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5" h="230">
                    <a:moveTo>
                      <a:pt x="308" y="36"/>
                    </a:moveTo>
                    <a:cubicBezTo>
                      <a:pt x="312" y="17"/>
                      <a:pt x="299" y="11"/>
                      <a:pt x="270" y="5"/>
                    </a:cubicBezTo>
                    <a:cubicBezTo>
                      <a:pt x="240" y="0"/>
                      <a:pt x="234" y="20"/>
                      <a:pt x="234" y="20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196" y="20"/>
                      <a:pt x="196" y="20"/>
                      <a:pt x="196" y="20"/>
                    </a:cubicBezTo>
                    <a:cubicBezTo>
                      <a:pt x="161" y="20"/>
                      <a:pt x="161" y="20"/>
                      <a:pt x="161" y="20"/>
                    </a:cubicBezTo>
                    <a:cubicBezTo>
                      <a:pt x="161" y="20"/>
                      <a:pt x="156" y="0"/>
                      <a:pt x="126" y="5"/>
                    </a:cubicBezTo>
                    <a:cubicBezTo>
                      <a:pt x="96" y="11"/>
                      <a:pt x="84" y="17"/>
                      <a:pt x="87" y="36"/>
                    </a:cubicBezTo>
                    <a:cubicBezTo>
                      <a:pt x="87" y="36"/>
                      <a:pt x="0" y="165"/>
                      <a:pt x="48" y="216"/>
                    </a:cubicBezTo>
                    <a:cubicBezTo>
                      <a:pt x="64" y="230"/>
                      <a:pt x="68" y="230"/>
                      <a:pt x="75" y="230"/>
                    </a:cubicBezTo>
                    <a:cubicBezTo>
                      <a:pt x="82" y="230"/>
                      <a:pt x="95" y="203"/>
                      <a:pt x="113" y="189"/>
                    </a:cubicBezTo>
                    <a:cubicBezTo>
                      <a:pt x="131" y="174"/>
                      <a:pt x="148" y="170"/>
                      <a:pt x="162" y="169"/>
                    </a:cubicBezTo>
                    <a:cubicBezTo>
                      <a:pt x="173" y="169"/>
                      <a:pt x="223" y="169"/>
                      <a:pt x="233" y="169"/>
                    </a:cubicBezTo>
                    <a:cubicBezTo>
                      <a:pt x="248" y="170"/>
                      <a:pt x="265" y="174"/>
                      <a:pt x="283" y="189"/>
                    </a:cubicBezTo>
                    <a:cubicBezTo>
                      <a:pt x="301" y="203"/>
                      <a:pt x="313" y="230"/>
                      <a:pt x="320" y="230"/>
                    </a:cubicBezTo>
                    <a:cubicBezTo>
                      <a:pt x="327" y="230"/>
                      <a:pt x="332" y="230"/>
                      <a:pt x="347" y="216"/>
                    </a:cubicBezTo>
                    <a:cubicBezTo>
                      <a:pt x="395" y="165"/>
                      <a:pt x="308" y="36"/>
                      <a:pt x="308" y="36"/>
                    </a:cubicBezTo>
                    <a:close/>
                  </a:path>
                </a:pathLst>
              </a:cu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326" name="Freeform 78">
                <a:extLst>
                  <a:ext uri="{FF2B5EF4-FFF2-40B4-BE49-F238E27FC236}">
                    <a16:creationId xmlns:a16="http://schemas.microsoft.com/office/drawing/2014/main" id="{3EE56CC2-C8B2-4BA2-9688-690FBDC471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19168" y="2439871"/>
                <a:ext cx="19436" cy="20824"/>
              </a:xfrm>
              <a:custGeom>
                <a:avLst/>
                <a:gdLst>
                  <a:gd name="T0" fmla="*/ 9 w 20"/>
                  <a:gd name="T1" fmla="*/ 20 h 20"/>
                  <a:gd name="T2" fmla="*/ 0 w 20"/>
                  <a:gd name="T3" fmla="*/ 10 h 20"/>
                  <a:gd name="T4" fmla="*/ 10 w 20"/>
                  <a:gd name="T5" fmla="*/ 0 h 20"/>
                  <a:gd name="T6" fmla="*/ 20 w 20"/>
                  <a:gd name="T7" fmla="*/ 11 h 20"/>
                  <a:gd name="T8" fmla="*/ 9 w 20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9" y="20"/>
                    </a:moveTo>
                    <a:cubicBezTo>
                      <a:pt x="4" y="20"/>
                      <a:pt x="0" y="15"/>
                      <a:pt x="0" y="10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6" y="0"/>
                      <a:pt x="20" y="5"/>
                      <a:pt x="20" y="11"/>
                    </a:cubicBezTo>
                    <a:cubicBezTo>
                      <a:pt x="19" y="16"/>
                      <a:pt x="15" y="20"/>
                      <a:pt x="9" y="20"/>
                    </a:cubicBezTo>
                    <a:close/>
                  </a:path>
                </a:pathLst>
              </a:cu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</p:grpSp>
      <p:sp useBgFill="1">
        <p:nvSpPr>
          <p:cNvPr id="327" name="Oval 326" descr="laptop icon">
            <a:extLst>
              <a:ext uri="{FF2B5EF4-FFF2-40B4-BE49-F238E27FC236}">
                <a16:creationId xmlns:a16="http://schemas.microsoft.com/office/drawing/2014/main" id="{8E0B29F6-2632-417A-85F2-538D602A8F14}"/>
              </a:ext>
            </a:extLst>
          </p:cNvPr>
          <p:cNvSpPr/>
          <p:nvPr/>
        </p:nvSpPr>
        <p:spPr bwMode="auto">
          <a:xfrm flipH="1">
            <a:off x="8469571" y="953865"/>
            <a:ext cx="517313" cy="517313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328" name="Oval 327" descr="server icon">
            <a:extLst>
              <a:ext uri="{FF2B5EF4-FFF2-40B4-BE49-F238E27FC236}">
                <a16:creationId xmlns:a16="http://schemas.microsoft.com/office/drawing/2014/main" id="{AB63B0D3-E53E-4700-9216-6BA8FF7E7426}"/>
              </a:ext>
            </a:extLst>
          </p:cNvPr>
          <p:cNvSpPr/>
          <p:nvPr/>
        </p:nvSpPr>
        <p:spPr bwMode="auto">
          <a:xfrm rot="1320000">
            <a:off x="9293736" y="1114067"/>
            <a:ext cx="517313" cy="517313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329" name="Oval 328" descr="tablet icon">
            <a:extLst>
              <a:ext uri="{FF2B5EF4-FFF2-40B4-BE49-F238E27FC236}">
                <a16:creationId xmlns:a16="http://schemas.microsoft.com/office/drawing/2014/main" id="{D9A27D95-697F-479C-AE92-3ADF748E32CA}"/>
              </a:ext>
            </a:extLst>
          </p:cNvPr>
          <p:cNvSpPr/>
          <p:nvPr/>
        </p:nvSpPr>
        <p:spPr bwMode="auto">
          <a:xfrm rot="20280000" flipH="1">
            <a:off x="7637938" y="1127011"/>
            <a:ext cx="517313" cy="517313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30" name="Group 329" descr="  tablet icon">
            <a:extLst>
              <a:ext uri="{FF2B5EF4-FFF2-40B4-BE49-F238E27FC236}">
                <a16:creationId xmlns:a16="http://schemas.microsoft.com/office/drawing/2014/main" id="{0CF36B43-DE2A-43F8-B6F2-C8688A2F29B5}"/>
              </a:ext>
            </a:extLst>
          </p:cNvPr>
          <p:cNvGrpSpPr/>
          <p:nvPr/>
        </p:nvGrpSpPr>
        <p:grpSpPr>
          <a:xfrm>
            <a:off x="7759999" y="1267056"/>
            <a:ext cx="288128" cy="211334"/>
            <a:chOff x="4036202" y="3031654"/>
            <a:chExt cx="514225" cy="377173"/>
          </a:xfrm>
        </p:grpSpPr>
        <p:sp>
          <p:nvSpPr>
            <p:cNvPr id="331" name="Freeform 9">
              <a:extLst>
                <a:ext uri="{FF2B5EF4-FFF2-40B4-BE49-F238E27FC236}">
                  <a16:creationId xmlns:a16="http://schemas.microsoft.com/office/drawing/2014/main" id="{1C315359-B1FD-4F6E-99A1-0263143399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6202" y="3031654"/>
              <a:ext cx="514225" cy="377173"/>
            </a:xfrm>
            <a:custGeom>
              <a:avLst/>
              <a:gdLst>
                <a:gd name="T0" fmla="*/ 3748 w 3748"/>
                <a:gd name="T1" fmla="*/ 2562 h 2749"/>
                <a:gd name="T2" fmla="*/ 3561 w 3748"/>
                <a:gd name="T3" fmla="*/ 2749 h 2749"/>
                <a:gd name="T4" fmla="*/ 187 w 3748"/>
                <a:gd name="T5" fmla="*/ 2749 h 2749"/>
                <a:gd name="T6" fmla="*/ 0 w 3748"/>
                <a:gd name="T7" fmla="*/ 2562 h 2749"/>
                <a:gd name="T8" fmla="*/ 0 w 3748"/>
                <a:gd name="T9" fmla="*/ 187 h 2749"/>
                <a:gd name="T10" fmla="*/ 187 w 3748"/>
                <a:gd name="T11" fmla="*/ 0 h 2749"/>
                <a:gd name="T12" fmla="*/ 3561 w 3748"/>
                <a:gd name="T13" fmla="*/ 0 h 2749"/>
                <a:gd name="T14" fmla="*/ 3748 w 3748"/>
                <a:gd name="T15" fmla="*/ 187 h 2749"/>
                <a:gd name="T16" fmla="*/ 3748 w 3748"/>
                <a:gd name="T17" fmla="*/ 2562 h 2749"/>
                <a:gd name="T18" fmla="*/ 2124 w 3748"/>
                <a:gd name="T19" fmla="*/ 2249 h 2749"/>
                <a:gd name="T20" fmla="*/ 1624 w 3748"/>
                <a:gd name="T21" fmla="*/ 2249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48" h="2749">
                  <a:moveTo>
                    <a:pt x="3748" y="2562"/>
                  </a:moveTo>
                  <a:cubicBezTo>
                    <a:pt x="3748" y="2665"/>
                    <a:pt x="3665" y="2749"/>
                    <a:pt x="3561" y="2749"/>
                  </a:cubicBezTo>
                  <a:cubicBezTo>
                    <a:pt x="187" y="2749"/>
                    <a:pt x="187" y="2749"/>
                    <a:pt x="187" y="2749"/>
                  </a:cubicBezTo>
                  <a:cubicBezTo>
                    <a:pt x="83" y="2749"/>
                    <a:pt x="0" y="2665"/>
                    <a:pt x="0" y="2562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0" y="84"/>
                    <a:pt x="83" y="0"/>
                    <a:pt x="187" y="0"/>
                  </a:cubicBezTo>
                  <a:cubicBezTo>
                    <a:pt x="3561" y="0"/>
                    <a:pt x="3561" y="0"/>
                    <a:pt x="3561" y="0"/>
                  </a:cubicBezTo>
                  <a:cubicBezTo>
                    <a:pt x="3665" y="0"/>
                    <a:pt x="3748" y="84"/>
                    <a:pt x="3748" y="187"/>
                  </a:cubicBezTo>
                  <a:lnTo>
                    <a:pt x="3748" y="2562"/>
                  </a:lnTo>
                  <a:close/>
                  <a:moveTo>
                    <a:pt x="2124" y="2249"/>
                  </a:moveTo>
                  <a:cubicBezTo>
                    <a:pt x="1624" y="2249"/>
                    <a:pt x="1624" y="2249"/>
                    <a:pt x="1624" y="2249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7B1F70FE-3E41-4910-AE7C-8BD8308A33C9}"/>
                </a:ext>
              </a:extLst>
            </p:cNvPr>
            <p:cNvSpPr/>
            <p:nvPr/>
          </p:nvSpPr>
          <p:spPr bwMode="auto">
            <a:xfrm>
              <a:off x="4203700" y="3117850"/>
              <a:ext cx="95250" cy="9525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33" name="Group 332" descr="laptop icon">
            <a:extLst>
              <a:ext uri="{FF2B5EF4-FFF2-40B4-BE49-F238E27FC236}">
                <a16:creationId xmlns:a16="http://schemas.microsoft.com/office/drawing/2014/main" id="{5275352D-9FD5-4F81-9D1B-3F54CC0F5C61}"/>
              </a:ext>
            </a:extLst>
          </p:cNvPr>
          <p:cNvGrpSpPr/>
          <p:nvPr/>
        </p:nvGrpSpPr>
        <p:grpSpPr>
          <a:xfrm>
            <a:off x="8559630" y="1100102"/>
            <a:ext cx="337197" cy="224838"/>
            <a:chOff x="4658896" y="2838920"/>
            <a:chExt cx="854707" cy="569907"/>
          </a:xfrm>
        </p:grpSpPr>
        <p:sp>
          <p:nvSpPr>
            <p:cNvPr id="334" name="Freeform 5">
              <a:extLst>
                <a:ext uri="{FF2B5EF4-FFF2-40B4-BE49-F238E27FC236}">
                  <a16:creationId xmlns:a16="http://schemas.microsoft.com/office/drawing/2014/main" id="{9CAD89CD-4469-4847-983D-64C2E6D9EF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58896" y="2838920"/>
              <a:ext cx="854707" cy="569907"/>
            </a:xfrm>
            <a:custGeom>
              <a:avLst/>
              <a:gdLst>
                <a:gd name="T0" fmla="*/ 3250 w 3750"/>
                <a:gd name="T1" fmla="*/ 1750 h 2500"/>
                <a:gd name="T2" fmla="*/ 500 w 3750"/>
                <a:gd name="T3" fmla="*/ 1750 h 2500"/>
                <a:gd name="T4" fmla="*/ 500 w 3750"/>
                <a:gd name="T5" fmla="*/ 0 h 2500"/>
                <a:gd name="T6" fmla="*/ 3250 w 3750"/>
                <a:gd name="T7" fmla="*/ 0 h 2500"/>
                <a:gd name="T8" fmla="*/ 3250 w 3750"/>
                <a:gd name="T9" fmla="*/ 1750 h 2500"/>
                <a:gd name="T10" fmla="*/ 0 w 3750"/>
                <a:gd name="T11" fmla="*/ 2375 h 2500"/>
                <a:gd name="T12" fmla="*/ 125 w 3750"/>
                <a:gd name="T13" fmla="*/ 2500 h 2500"/>
                <a:gd name="T14" fmla="*/ 3625 w 3750"/>
                <a:gd name="T15" fmla="*/ 2500 h 2500"/>
                <a:gd name="T16" fmla="*/ 3750 w 3750"/>
                <a:gd name="T17" fmla="*/ 2375 h 2500"/>
                <a:gd name="T18" fmla="*/ 3688 w 3750"/>
                <a:gd name="T19" fmla="*/ 2187 h 2500"/>
                <a:gd name="T20" fmla="*/ 3250 w 3750"/>
                <a:gd name="T21" fmla="*/ 1750 h 2500"/>
                <a:gd name="T22" fmla="*/ 500 w 3750"/>
                <a:gd name="T23" fmla="*/ 1750 h 2500"/>
                <a:gd name="T24" fmla="*/ 63 w 3750"/>
                <a:gd name="T25" fmla="*/ 2187 h 2500"/>
                <a:gd name="T26" fmla="*/ 0 w 3750"/>
                <a:gd name="T27" fmla="*/ 2375 h 2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0" h="2500">
                  <a:moveTo>
                    <a:pt x="3250" y="1750"/>
                  </a:moveTo>
                  <a:cubicBezTo>
                    <a:pt x="500" y="1750"/>
                    <a:pt x="500" y="1750"/>
                    <a:pt x="500" y="1750"/>
                  </a:cubicBezTo>
                  <a:cubicBezTo>
                    <a:pt x="500" y="0"/>
                    <a:pt x="500" y="0"/>
                    <a:pt x="500" y="0"/>
                  </a:cubicBezTo>
                  <a:cubicBezTo>
                    <a:pt x="3250" y="0"/>
                    <a:pt x="3250" y="0"/>
                    <a:pt x="3250" y="0"/>
                  </a:cubicBezTo>
                  <a:lnTo>
                    <a:pt x="3250" y="1750"/>
                  </a:lnTo>
                  <a:close/>
                  <a:moveTo>
                    <a:pt x="0" y="2375"/>
                  </a:moveTo>
                  <a:cubicBezTo>
                    <a:pt x="0" y="2444"/>
                    <a:pt x="56" y="2500"/>
                    <a:pt x="125" y="2500"/>
                  </a:cubicBezTo>
                  <a:cubicBezTo>
                    <a:pt x="3625" y="2500"/>
                    <a:pt x="3625" y="2500"/>
                    <a:pt x="3625" y="2500"/>
                  </a:cubicBezTo>
                  <a:cubicBezTo>
                    <a:pt x="3694" y="2500"/>
                    <a:pt x="3750" y="2444"/>
                    <a:pt x="3750" y="2375"/>
                  </a:cubicBezTo>
                  <a:cubicBezTo>
                    <a:pt x="3750" y="2302"/>
                    <a:pt x="3726" y="2235"/>
                    <a:pt x="3688" y="2187"/>
                  </a:cubicBezTo>
                  <a:cubicBezTo>
                    <a:pt x="3250" y="1750"/>
                    <a:pt x="3250" y="1750"/>
                    <a:pt x="3250" y="1750"/>
                  </a:cubicBezTo>
                  <a:cubicBezTo>
                    <a:pt x="500" y="1750"/>
                    <a:pt x="500" y="1750"/>
                    <a:pt x="500" y="1750"/>
                  </a:cubicBezTo>
                  <a:cubicBezTo>
                    <a:pt x="63" y="2187"/>
                    <a:pt x="63" y="2187"/>
                    <a:pt x="63" y="2187"/>
                  </a:cubicBezTo>
                  <a:cubicBezTo>
                    <a:pt x="24" y="2235"/>
                    <a:pt x="0" y="2302"/>
                    <a:pt x="0" y="2375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335" name="Isosceles Triangle 334">
              <a:extLst>
                <a:ext uri="{FF2B5EF4-FFF2-40B4-BE49-F238E27FC236}">
                  <a16:creationId xmlns:a16="http://schemas.microsoft.com/office/drawing/2014/main" id="{69D7975D-D263-472C-AED0-0B15E17600DF}"/>
                </a:ext>
              </a:extLst>
            </p:cNvPr>
            <p:cNvSpPr/>
            <p:nvPr/>
          </p:nvSpPr>
          <p:spPr bwMode="auto">
            <a:xfrm>
              <a:off x="4921250" y="2965450"/>
              <a:ext cx="169418" cy="146050"/>
            </a:xfrm>
            <a:prstGeom prst="triangle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36" name="Group 335" descr="tablet icon">
            <a:extLst>
              <a:ext uri="{FF2B5EF4-FFF2-40B4-BE49-F238E27FC236}">
                <a16:creationId xmlns:a16="http://schemas.microsoft.com/office/drawing/2014/main" id="{B7C25549-19FE-42C1-BFBF-CFFC35EEEF45}"/>
              </a:ext>
            </a:extLst>
          </p:cNvPr>
          <p:cNvGrpSpPr/>
          <p:nvPr/>
        </p:nvGrpSpPr>
        <p:grpSpPr>
          <a:xfrm>
            <a:off x="9467161" y="1230973"/>
            <a:ext cx="170460" cy="283501"/>
            <a:chOff x="5622072" y="3034107"/>
            <a:chExt cx="225306" cy="374720"/>
          </a:xfrm>
        </p:grpSpPr>
        <p:sp>
          <p:nvSpPr>
            <p:cNvPr id="337" name="Freeform 5">
              <a:extLst>
                <a:ext uri="{FF2B5EF4-FFF2-40B4-BE49-F238E27FC236}">
                  <a16:creationId xmlns:a16="http://schemas.microsoft.com/office/drawing/2014/main" id="{22C4EDB9-25DF-4419-A171-653841ECB3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2072" y="3034107"/>
              <a:ext cx="225306" cy="37472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49E0CDD8-EBB5-4401-984F-C16F4FDFF1F7}"/>
                </a:ext>
              </a:extLst>
            </p:cNvPr>
            <p:cNvSpPr/>
            <p:nvPr/>
          </p:nvSpPr>
          <p:spPr bwMode="auto">
            <a:xfrm>
              <a:off x="5670550" y="3124200"/>
              <a:ext cx="107950" cy="107950"/>
            </a:xfrm>
            <a:prstGeom prst="ellipse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49" name="文本框 248">
            <a:extLst>
              <a:ext uri="{FF2B5EF4-FFF2-40B4-BE49-F238E27FC236}">
                <a16:creationId xmlns:a16="http://schemas.microsoft.com/office/drawing/2014/main" id="{AB054DE0-AA0E-4E62-9391-08F921FEE9F9}"/>
              </a:ext>
            </a:extLst>
          </p:cNvPr>
          <p:cNvSpPr txBox="1"/>
          <p:nvPr/>
        </p:nvSpPr>
        <p:spPr>
          <a:xfrm>
            <a:off x="2346782" y="1179215"/>
            <a:ext cx="2503379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What is 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爱国主义是什么</a:t>
            </a:r>
          </a:p>
        </p:txBody>
      </p:sp>
      <p:sp>
        <p:nvSpPr>
          <p:cNvPr id="250" name="矩形 249">
            <a:extLst>
              <a:ext uri="{FF2B5EF4-FFF2-40B4-BE49-F238E27FC236}">
                <a16:creationId xmlns:a16="http://schemas.microsoft.com/office/drawing/2014/main" id="{D38A2742-B0DC-4DF1-AF05-F2E5CFE9E9AC}"/>
              </a:ext>
            </a:extLst>
          </p:cNvPr>
          <p:cNvSpPr/>
          <p:nvPr/>
        </p:nvSpPr>
        <p:spPr>
          <a:xfrm>
            <a:off x="2439268" y="2695473"/>
            <a:ext cx="2256900" cy="7232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Misunderstanding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误解</a:t>
            </a:r>
          </a:p>
        </p:txBody>
      </p:sp>
      <p:sp>
        <p:nvSpPr>
          <p:cNvPr id="251" name="矩形 250">
            <a:extLst>
              <a:ext uri="{FF2B5EF4-FFF2-40B4-BE49-F238E27FC236}">
                <a16:creationId xmlns:a16="http://schemas.microsoft.com/office/drawing/2014/main" id="{A59C3C07-E1B4-4397-A05A-421C061C5067}"/>
              </a:ext>
            </a:extLst>
          </p:cNvPr>
          <p:cNvSpPr/>
          <p:nvPr/>
        </p:nvSpPr>
        <p:spPr>
          <a:xfrm>
            <a:off x="2432871" y="4163752"/>
            <a:ext cx="2590068" cy="7232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Religion and country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宗教和国家</a:t>
            </a:r>
          </a:p>
        </p:txBody>
      </p:sp>
      <p:sp>
        <p:nvSpPr>
          <p:cNvPr id="252" name="矩形 251">
            <a:extLst>
              <a:ext uri="{FF2B5EF4-FFF2-40B4-BE49-F238E27FC236}">
                <a16:creationId xmlns:a16="http://schemas.microsoft.com/office/drawing/2014/main" id="{6C528BC5-AB0C-40F8-9C23-C90EF8F5A752}"/>
              </a:ext>
            </a:extLst>
          </p:cNvPr>
          <p:cNvSpPr/>
          <p:nvPr/>
        </p:nvSpPr>
        <p:spPr>
          <a:xfrm>
            <a:off x="2412268" y="5564166"/>
            <a:ext cx="1712392" cy="7232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Face diversity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正视多元文化</a:t>
            </a:r>
          </a:p>
        </p:txBody>
      </p:sp>
      <p:pic>
        <p:nvPicPr>
          <p:cNvPr id="140" name="图形 139">
            <a:extLst>
              <a:ext uri="{FF2B5EF4-FFF2-40B4-BE49-F238E27FC236}">
                <a16:creationId xmlns:a16="http://schemas.microsoft.com/office/drawing/2014/main" id="{24D06211-EF43-4C77-942E-C407B3DA1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1198" y="2626380"/>
            <a:ext cx="1773639" cy="1773639"/>
          </a:xfrm>
          <a:prstGeom prst="rect">
            <a:avLst/>
          </a:prstGeom>
        </p:spPr>
      </p:pic>
      <p:pic>
        <p:nvPicPr>
          <p:cNvPr id="3" name="图形 2">
            <a:extLst>
              <a:ext uri="{FF2B5EF4-FFF2-40B4-BE49-F238E27FC236}">
                <a16:creationId xmlns:a16="http://schemas.microsoft.com/office/drawing/2014/main" id="{DE667F4D-5E60-434C-8D06-2B66578A6C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755" y="1119848"/>
            <a:ext cx="1042570" cy="104257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132AAAC1-59CF-449B-9569-1BF1F11414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5755" y="2574274"/>
            <a:ext cx="1037207" cy="1037207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F4B35F16-4E1D-491E-9B8F-17138E6264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2483" y="5319377"/>
            <a:ext cx="1037207" cy="1037207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61568FE9-5F7D-4D3D-A3AB-17F4A151A7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9064" y="3970303"/>
            <a:ext cx="1037207" cy="103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13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" fill="hold"/>
                                        <p:tgtEl>
                                          <p:spTgt spid="21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" fill="hold"/>
                                        <p:tgtEl>
                                          <p:spTgt spid="23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300" fill="hold"/>
                                        <p:tgtEl>
                                          <p:spTgt spid="24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300" fill="hold"/>
                                        <p:tgtEl>
                                          <p:spTgt spid="23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" fill="hold"/>
                                        <p:tgtEl>
                                          <p:spTgt spid="20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300" fill="hold"/>
                                        <p:tgtEl>
                                          <p:spTgt spid="32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300" fill="hold"/>
                                        <p:tgtEl>
                                          <p:spTgt spid="31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300" fill="hold"/>
                                        <p:tgtEl>
                                          <p:spTgt spid="31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300" fill="hold"/>
                                        <p:tgtEl>
                                          <p:spTgt spid="20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300" fill="hold"/>
                                        <p:tgtEl>
                                          <p:spTgt spid="22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300" fill="hold"/>
                                        <p:tgtEl>
                                          <p:spTgt spid="31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300" fill="hold"/>
                                        <p:tgtEl>
                                          <p:spTgt spid="22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300" fill="hold"/>
                                        <p:tgtEl>
                                          <p:spTgt spid="23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300" fill="hold"/>
                                        <p:tgtEl>
                                          <p:spTgt spid="22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300" fill="hold"/>
                                        <p:tgtEl>
                                          <p:spTgt spid="21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300" fill="hold"/>
                                        <p:tgtEl>
                                          <p:spTgt spid="21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300" fill="hold"/>
                                        <p:tgtEl>
                                          <p:spTgt spid="28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6" dur="300" fill="hold"/>
                                        <p:tgtEl>
                                          <p:spTgt spid="30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0" dur="300" fill="hold"/>
                                        <p:tgtEl>
                                          <p:spTgt spid="29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4" dur="300" fill="hold"/>
                                        <p:tgtEl>
                                          <p:spTgt spid="29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8" dur="300" fill="hold"/>
                                        <p:tgtEl>
                                          <p:spTgt spid="22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2" dur="300" fill="hold"/>
                                        <p:tgtEl>
                                          <p:spTgt spid="30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6" dur="300" fill="hold"/>
                                        <p:tgtEl>
                                          <p:spTgt spid="25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0" dur="300" fill="hold"/>
                                        <p:tgtEl>
                                          <p:spTgt spid="29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4" dur="300" fill="hold"/>
                                        <p:tgtEl>
                                          <p:spTgt spid="28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8" dur="300" fill="hold"/>
                                        <p:tgtEl>
                                          <p:spTgt spid="24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2" dur="300" fill="hold"/>
                                        <p:tgtEl>
                                          <p:spTgt spid="28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6" dur="300" fill="hold"/>
                                        <p:tgtEl>
                                          <p:spTgt spid="27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3" dur="300" fill="hold"/>
                                        <p:tgtEl>
                                          <p:spTgt spid="33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7" dur="300" fill="hold"/>
                                        <p:tgtEl>
                                          <p:spTgt spid="32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1" dur="300" fill="hold"/>
                                        <p:tgtEl>
                                          <p:spTgt spid="33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5" dur="300" fill="hold"/>
                                        <p:tgtEl>
                                          <p:spTgt spid="32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9" dur="300" fill="hold"/>
                                        <p:tgtEl>
                                          <p:spTgt spid="33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3" dur="300" fill="hold"/>
                                        <p:tgtEl>
                                          <p:spTgt spid="32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7856E-6 -3.69496E-6 L -1.97856E-6 -0.04516 " pathEditMode="relative" rAng="0" ptsTypes="AA">
                                      <p:cBhvr>
                                        <p:cTn id="150" dur="8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0674E-7 -3.01861E-6 L 8.0674E-7 -0.03881 " pathEditMode="relative" rAng="0" ptsTypes="AA">
                                      <p:cBhvr>
                                        <p:cTn id="155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80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7856E-6 -3.69496E-6 L -1.97856E-6 -0.04516 " pathEditMode="relative" rAng="0" ptsTypes="AA">
                                      <p:cBhvr>
                                        <p:cTn id="161" dur="8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7856E-6 -3.69496E-6 L -1.97856E-6 -0.04516 " pathEditMode="relative" rAng="0" ptsTypes="AA">
                                      <p:cBhvr>
                                        <p:cTn id="166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600"/>
                            </p:stCondLst>
                            <p:childTnLst>
                              <p:par>
                                <p:cTn id="168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27164E-7 4.78892E-6 L 8.27164E-7 -0.04517 " pathEditMode="relative" rAng="0" ptsTypes="AA">
                                      <p:cBhvr>
                                        <p:cTn id="172" dur="8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7856E-6 -3.69496E-6 L -1.97856E-6 -0.04516 " pathEditMode="relative" rAng="0" ptsTypes="AA">
                                      <p:cBhvr>
                                        <p:cTn id="177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400"/>
                            </p:stCondLst>
                            <p:childTnLst>
                              <p:par>
                                <p:cTn id="179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7856E-6 -3.69496E-6 L -1.97856E-6 -0.04516 " pathEditMode="relative" rAng="0" ptsTypes="AA">
                                      <p:cBhvr>
                                        <p:cTn id="183" dur="8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7856E-6 -3.69496E-6 L -1.97856E-6 -0.04516 " pathEditMode="relative" rAng="0" ptsTypes="AA">
                                      <p:cBhvr>
                                        <p:cTn id="188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0" animBg="1"/>
      <p:bldP spid="327" grpId="0" animBg="1"/>
      <p:bldP spid="327" grpId="1" animBg="1"/>
      <p:bldP spid="328" grpId="0" animBg="1"/>
      <p:bldP spid="328" grpId="1" animBg="1"/>
      <p:bldP spid="329" grpId="0" animBg="1"/>
      <p:bldP spid="329" grpId="1" animBg="1"/>
      <p:bldP spid="249" grpId="0"/>
      <p:bldP spid="249" grpId="1"/>
      <p:bldP spid="250" grpId="0"/>
      <p:bldP spid="250" grpId="1"/>
      <p:bldP spid="251" grpId="0"/>
      <p:bldP spid="251" grpId="1"/>
      <p:bldP spid="252" grpId="0"/>
      <p:bldP spid="25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Freeform 5" descr="Intelligent edge icon">
            <a:extLst>
              <a:ext uri="{FF2B5EF4-FFF2-40B4-BE49-F238E27FC236}">
                <a16:creationId xmlns:a16="http://schemas.microsoft.com/office/drawing/2014/main" id="{1E7A6D09-6759-48F9-8F60-4AEA7076F5B6}"/>
              </a:ext>
            </a:extLst>
          </p:cNvPr>
          <p:cNvSpPr>
            <a:spLocks/>
          </p:cNvSpPr>
          <p:nvPr/>
        </p:nvSpPr>
        <p:spPr bwMode="auto">
          <a:xfrm>
            <a:off x="6070704" y="750854"/>
            <a:ext cx="5316607" cy="5325050"/>
          </a:xfrm>
          <a:custGeom>
            <a:avLst/>
            <a:gdLst>
              <a:gd name="T0" fmla="*/ 150 w 1259"/>
              <a:gd name="T1" fmla="*/ 428 h 1261"/>
              <a:gd name="T2" fmla="*/ 105 w 1259"/>
              <a:gd name="T3" fmla="*/ 262 h 1261"/>
              <a:gd name="T4" fmla="*/ 261 w 1259"/>
              <a:gd name="T5" fmla="*/ 263 h 1261"/>
              <a:gd name="T6" fmla="*/ 281 w 1259"/>
              <a:gd name="T7" fmla="*/ 94 h 1261"/>
              <a:gd name="T8" fmla="*/ 434 w 1259"/>
              <a:gd name="T9" fmla="*/ 148 h 1261"/>
              <a:gd name="T10" fmla="*/ 519 w 1259"/>
              <a:gd name="T11" fmla="*/ 0 h 1261"/>
              <a:gd name="T12" fmla="*/ 630 w 1259"/>
              <a:gd name="T13" fmla="*/ 111 h 1261"/>
              <a:gd name="T14" fmla="*/ 762 w 1259"/>
              <a:gd name="T15" fmla="*/ 2 h 1261"/>
              <a:gd name="T16" fmla="*/ 825 w 1259"/>
              <a:gd name="T17" fmla="*/ 149 h 1261"/>
              <a:gd name="T18" fmla="*/ 987 w 1259"/>
              <a:gd name="T19" fmla="*/ 99 h 1261"/>
              <a:gd name="T20" fmla="*/ 999 w 1259"/>
              <a:gd name="T21" fmla="*/ 262 h 1261"/>
              <a:gd name="T22" fmla="*/ 1167 w 1259"/>
              <a:gd name="T23" fmla="*/ 282 h 1261"/>
              <a:gd name="T24" fmla="*/ 1109 w 1259"/>
              <a:gd name="T25" fmla="*/ 428 h 1261"/>
              <a:gd name="T26" fmla="*/ 1259 w 1259"/>
              <a:gd name="T27" fmla="*/ 507 h 1261"/>
              <a:gd name="T28" fmla="*/ 1150 w 1259"/>
              <a:gd name="T29" fmla="*/ 630 h 1261"/>
              <a:gd name="T30" fmla="*/ 1256 w 1259"/>
              <a:gd name="T31" fmla="*/ 764 h 1261"/>
              <a:gd name="T32" fmla="*/ 1109 w 1259"/>
              <a:gd name="T33" fmla="*/ 834 h 1261"/>
              <a:gd name="T34" fmla="*/ 1155 w 1259"/>
              <a:gd name="T35" fmla="*/ 996 h 1261"/>
              <a:gd name="T36" fmla="*/ 997 w 1259"/>
              <a:gd name="T37" fmla="*/ 999 h 1261"/>
              <a:gd name="T38" fmla="*/ 979 w 1259"/>
              <a:gd name="T39" fmla="*/ 1168 h 1261"/>
              <a:gd name="T40" fmla="*/ 824 w 1259"/>
              <a:gd name="T41" fmla="*/ 1112 h 1261"/>
              <a:gd name="T42" fmla="*/ 742 w 1259"/>
              <a:gd name="T43" fmla="*/ 1261 h 1261"/>
              <a:gd name="T44" fmla="*/ 629 w 1259"/>
              <a:gd name="T45" fmla="*/ 1150 h 1261"/>
              <a:gd name="T46" fmla="*/ 495 w 1259"/>
              <a:gd name="T47" fmla="*/ 1257 h 1261"/>
              <a:gd name="T48" fmla="*/ 433 w 1259"/>
              <a:gd name="T49" fmla="*/ 1110 h 1261"/>
              <a:gd name="T50" fmla="*/ 272 w 1259"/>
              <a:gd name="T51" fmla="*/ 1162 h 1261"/>
              <a:gd name="T52" fmla="*/ 261 w 1259"/>
              <a:gd name="T53" fmla="*/ 996 h 1261"/>
              <a:gd name="T54" fmla="*/ 92 w 1259"/>
              <a:gd name="T55" fmla="*/ 978 h 1261"/>
              <a:gd name="T56" fmla="*/ 151 w 1259"/>
              <a:gd name="T57" fmla="*/ 833 h 1261"/>
              <a:gd name="T58" fmla="*/ 0 w 1259"/>
              <a:gd name="T59" fmla="*/ 753 h 1261"/>
              <a:gd name="T60" fmla="*/ 110 w 1259"/>
              <a:gd name="T61" fmla="*/ 629 h 1261"/>
              <a:gd name="T62" fmla="*/ 4 w 1259"/>
              <a:gd name="T63" fmla="*/ 497 h 1261"/>
              <a:gd name="T64" fmla="*/ 150 w 1259"/>
              <a:gd name="T65" fmla="*/ 428 h 1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59" h="1261">
                <a:moveTo>
                  <a:pt x="150" y="428"/>
                </a:moveTo>
                <a:lnTo>
                  <a:pt x="105" y="262"/>
                </a:lnTo>
                <a:lnTo>
                  <a:pt x="261" y="263"/>
                </a:lnTo>
                <a:lnTo>
                  <a:pt x="281" y="94"/>
                </a:lnTo>
                <a:lnTo>
                  <a:pt x="434" y="148"/>
                </a:lnTo>
                <a:lnTo>
                  <a:pt x="519" y="0"/>
                </a:lnTo>
                <a:lnTo>
                  <a:pt x="630" y="111"/>
                </a:lnTo>
                <a:lnTo>
                  <a:pt x="762" y="2"/>
                </a:lnTo>
                <a:lnTo>
                  <a:pt x="825" y="149"/>
                </a:lnTo>
                <a:lnTo>
                  <a:pt x="987" y="99"/>
                </a:lnTo>
                <a:lnTo>
                  <a:pt x="999" y="262"/>
                </a:lnTo>
                <a:lnTo>
                  <a:pt x="1167" y="282"/>
                </a:lnTo>
                <a:lnTo>
                  <a:pt x="1109" y="428"/>
                </a:lnTo>
                <a:lnTo>
                  <a:pt x="1259" y="507"/>
                </a:lnTo>
                <a:lnTo>
                  <a:pt x="1150" y="630"/>
                </a:lnTo>
                <a:lnTo>
                  <a:pt x="1256" y="764"/>
                </a:lnTo>
                <a:lnTo>
                  <a:pt x="1109" y="834"/>
                </a:lnTo>
                <a:lnTo>
                  <a:pt x="1155" y="996"/>
                </a:lnTo>
                <a:lnTo>
                  <a:pt x="997" y="999"/>
                </a:lnTo>
                <a:lnTo>
                  <a:pt x="979" y="1168"/>
                </a:lnTo>
                <a:lnTo>
                  <a:pt x="824" y="1112"/>
                </a:lnTo>
                <a:lnTo>
                  <a:pt x="742" y="1261"/>
                </a:lnTo>
                <a:lnTo>
                  <a:pt x="629" y="1150"/>
                </a:lnTo>
                <a:lnTo>
                  <a:pt x="495" y="1257"/>
                </a:lnTo>
                <a:lnTo>
                  <a:pt x="433" y="1110"/>
                </a:lnTo>
                <a:lnTo>
                  <a:pt x="272" y="1162"/>
                </a:lnTo>
                <a:lnTo>
                  <a:pt x="261" y="996"/>
                </a:lnTo>
                <a:lnTo>
                  <a:pt x="92" y="978"/>
                </a:lnTo>
                <a:lnTo>
                  <a:pt x="151" y="833"/>
                </a:lnTo>
                <a:lnTo>
                  <a:pt x="0" y="753"/>
                </a:lnTo>
                <a:lnTo>
                  <a:pt x="110" y="629"/>
                </a:lnTo>
                <a:lnTo>
                  <a:pt x="4" y="497"/>
                </a:lnTo>
                <a:lnTo>
                  <a:pt x="150" y="428"/>
                </a:lnTo>
                <a:close/>
              </a:path>
            </a:pathLst>
          </a:custGeom>
          <a:noFill/>
          <a:ln w="12700">
            <a:solidFill>
              <a:schemeClr val="tx2"/>
            </a:solidFill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164" name="Oval 202" descr="Intelligent Edge icon">
            <a:extLst>
              <a:ext uri="{FF2B5EF4-FFF2-40B4-BE49-F238E27FC236}">
                <a16:creationId xmlns:a16="http://schemas.microsoft.com/office/drawing/2014/main" id="{6659FC06-6398-4D61-8363-703FC7D35018}"/>
              </a:ext>
            </a:extLst>
          </p:cNvPr>
          <p:cNvSpPr/>
          <p:nvPr/>
        </p:nvSpPr>
        <p:spPr bwMode="auto">
          <a:xfrm>
            <a:off x="6527503" y="1211877"/>
            <a:ext cx="4401446" cy="4401446"/>
          </a:xfrm>
          <a:prstGeom prst="ellipse">
            <a:avLst/>
          </a:prstGeom>
          <a:noFill/>
          <a:ln w="127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61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5" name="Oval 203" descr="Intellignet cloud icon">
            <a:extLst>
              <a:ext uri="{FF2B5EF4-FFF2-40B4-BE49-F238E27FC236}">
                <a16:creationId xmlns:a16="http://schemas.microsoft.com/office/drawing/2014/main" id="{A174523C-E1AA-4B2E-A401-D9233D4DAAAD}"/>
              </a:ext>
            </a:extLst>
          </p:cNvPr>
          <p:cNvSpPr/>
          <p:nvPr/>
        </p:nvSpPr>
        <p:spPr bwMode="auto">
          <a:xfrm>
            <a:off x="6021023" y="705397"/>
            <a:ext cx="5414406" cy="5414406"/>
          </a:xfrm>
          <a:prstGeom prst="ellipse">
            <a:avLst/>
          </a:prstGeom>
          <a:noFill/>
          <a:ln w="127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61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66" name="Group 204" descr="food industry icon">
            <a:extLst>
              <a:ext uri="{FF2B5EF4-FFF2-40B4-BE49-F238E27FC236}">
                <a16:creationId xmlns:a16="http://schemas.microsoft.com/office/drawing/2014/main" id="{6FFA70E5-254E-4B5C-8A07-92E1189E36D6}"/>
              </a:ext>
            </a:extLst>
          </p:cNvPr>
          <p:cNvGrpSpPr/>
          <p:nvPr/>
        </p:nvGrpSpPr>
        <p:grpSpPr>
          <a:xfrm>
            <a:off x="11128798" y="2639398"/>
            <a:ext cx="513370" cy="513370"/>
            <a:chOff x="8666945" y="2708556"/>
            <a:chExt cx="523664" cy="523664"/>
          </a:xfrm>
        </p:grpSpPr>
        <p:sp useBgFill="1">
          <p:nvSpPr>
            <p:cNvPr id="167" name="Oval 205">
              <a:extLst>
                <a:ext uri="{FF2B5EF4-FFF2-40B4-BE49-F238E27FC236}">
                  <a16:creationId xmlns:a16="http://schemas.microsoft.com/office/drawing/2014/main" id="{16B8C0C8-A072-4D1A-BBD6-030F8B2043DA}"/>
                </a:ext>
              </a:extLst>
            </p:cNvPr>
            <p:cNvSpPr/>
            <p:nvPr/>
          </p:nvSpPr>
          <p:spPr bwMode="auto">
            <a:xfrm rot="4740000">
              <a:off x="8666945" y="2708556"/>
              <a:ext cx="523664" cy="523664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8" name="plant_3">
              <a:extLst>
                <a:ext uri="{FF2B5EF4-FFF2-40B4-BE49-F238E27FC236}">
                  <a16:creationId xmlns:a16="http://schemas.microsoft.com/office/drawing/2014/main" id="{74186EF4-304B-41C4-9CA1-8A649490454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832866" y="2806701"/>
              <a:ext cx="191824" cy="327376"/>
            </a:xfrm>
            <a:custGeom>
              <a:avLst/>
              <a:gdLst>
                <a:gd name="T0" fmla="*/ 130 w 205"/>
                <a:gd name="T1" fmla="*/ 78 h 355"/>
                <a:gd name="T2" fmla="*/ 102 w 205"/>
                <a:gd name="T3" fmla="*/ 106 h 355"/>
                <a:gd name="T4" fmla="*/ 73 w 205"/>
                <a:gd name="T5" fmla="*/ 77 h 355"/>
                <a:gd name="T6" fmla="*/ 73 w 205"/>
                <a:gd name="T7" fmla="*/ 47 h 355"/>
                <a:gd name="T8" fmla="*/ 102 w 205"/>
                <a:gd name="T9" fmla="*/ 76 h 355"/>
                <a:gd name="T10" fmla="*/ 130 w 205"/>
                <a:gd name="T11" fmla="*/ 48 h 355"/>
                <a:gd name="T12" fmla="*/ 73 w 205"/>
                <a:gd name="T13" fmla="*/ 17 h 355"/>
                <a:gd name="T14" fmla="*/ 102 w 205"/>
                <a:gd name="T15" fmla="*/ 46 h 355"/>
                <a:gd name="T16" fmla="*/ 130 w 205"/>
                <a:gd name="T17" fmla="*/ 18 h 355"/>
                <a:gd name="T18" fmla="*/ 102 w 205"/>
                <a:gd name="T19" fmla="*/ 0 h 355"/>
                <a:gd name="T20" fmla="*/ 102 w 205"/>
                <a:gd name="T21" fmla="*/ 46 h 355"/>
                <a:gd name="T22" fmla="*/ 146 w 205"/>
                <a:gd name="T23" fmla="*/ 137 h 355"/>
                <a:gd name="T24" fmla="*/ 174 w 205"/>
                <a:gd name="T25" fmla="*/ 166 h 355"/>
                <a:gd name="T26" fmla="*/ 202 w 205"/>
                <a:gd name="T27" fmla="*/ 138 h 355"/>
                <a:gd name="T28" fmla="*/ 146 w 205"/>
                <a:gd name="T29" fmla="*/ 107 h 355"/>
                <a:gd name="T30" fmla="*/ 174 w 205"/>
                <a:gd name="T31" fmla="*/ 136 h 355"/>
                <a:gd name="T32" fmla="*/ 202 w 205"/>
                <a:gd name="T33" fmla="*/ 108 h 355"/>
                <a:gd name="T34" fmla="*/ 146 w 205"/>
                <a:gd name="T35" fmla="*/ 77 h 355"/>
                <a:gd name="T36" fmla="*/ 174 w 205"/>
                <a:gd name="T37" fmla="*/ 106 h 355"/>
                <a:gd name="T38" fmla="*/ 202 w 205"/>
                <a:gd name="T39" fmla="*/ 78 h 355"/>
                <a:gd name="T40" fmla="*/ 174 w 205"/>
                <a:gd name="T41" fmla="*/ 60 h 355"/>
                <a:gd name="T42" fmla="*/ 174 w 205"/>
                <a:gd name="T43" fmla="*/ 106 h 355"/>
                <a:gd name="T44" fmla="*/ 5 w 205"/>
                <a:gd name="T45" fmla="*/ 137 h 355"/>
                <a:gd name="T46" fmla="*/ 34 w 205"/>
                <a:gd name="T47" fmla="*/ 166 h 355"/>
                <a:gd name="T48" fmla="*/ 62 w 205"/>
                <a:gd name="T49" fmla="*/ 138 h 355"/>
                <a:gd name="T50" fmla="*/ 5 w 205"/>
                <a:gd name="T51" fmla="*/ 107 h 355"/>
                <a:gd name="T52" fmla="*/ 34 w 205"/>
                <a:gd name="T53" fmla="*/ 136 h 355"/>
                <a:gd name="T54" fmla="*/ 62 w 205"/>
                <a:gd name="T55" fmla="*/ 108 h 355"/>
                <a:gd name="T56" fmla="*/ 5 w 205"/>
                <a:gd name="T57" fmla="*/ 77 h 355"/>
                <a:gd name="T58" fmla="*/ 34 w 205"/>
                <a:gd name="T59" fmla="*/ 106 h 355"/>
                <a:gd name="T60" fmla="*/ 62 w 205"/>
                <a:gd name="T61" fmla="*/ 78 h 355"/>
                <a:gd name="T62" fmla="*/ 34 w 205"/>
                <a:gd name="T63" fmla="*/ 60 h 355"/>
                <a:gd name="T64" fmla="*/ 34 w 205"/>
                <a:gd name="T65" fmla="*/ 106 h 355"/>
                <a:gd name="T66" fmla="*/ 34 w 205"/>
                <a:gd name="T67" fmla="*/ 208 h 355"/>
                <a:gd name="T68" fmla="*/ 34 w 205"/>
                <a:gd name="T69" fmla="*/ 166 h 355"/>
                <a:gd name="T70" fmla="*/ 102 w 205"/>
                <a:gd name="T71" fmla="*/ 106 h 355"/>
                <a:gd name="T72" fmla="*/ 102 w 205"/>
                <a:gd name="T73" fmla="*/ 252 h 355"/>
                <a:gd name="T74" fmla="*/ 174 w 205"/>
                <a:gd name="T75" fmla="*/ 166 h 355"/>
                <a:gd name="T76" fmla="*/ 174 w 205"/>
                <a:gd name="T77" fmla="*/ 204 h 355"/>
                <a:gd name="T78" fmla="*/ 31 w 205"/>
                <a:gd name="T79" fmla="*/ 294 h 355"/>
                <a:gd name="T80" fmla="*/ 88 w 205"/>
                <a:gd name="T81" fmla="*/ 349 h 355"/>
                <a:gd name="T82" fmla="*/ 78 w 205"/>
                <a:gd name="T83" fmla="*/ 270 h 355"/>
                <a:gd name="T84" fmla="*/ 2 w 205"/>
                <a:gd name="T85" fmla="*/ 173 h 355"/>
                <a:gd name="T86" fmla="*/ 31 w 205"/>
                <a:gd name="T87" fmla="*/ 294 h 355"/>
                <a:gd name="T88" fmla="*/ 174 w 205"/>
                <a:gd name="T89" fmla="*/ 294 h 355"/>
                <a:gd name="T90" fmla="*/ 203 w 205"/>
                <a:gd name="T91" fmla="*/ 173 h 355"/>
                <a:gd name="T92" fmla="*/ 127 w 205"/>
                <a:gd name="T93" fmla="*/ 270 h 355"/>
                <a:gd name="T94" fmla="*/ 117 w 205"/>
                <a:gd name="T95" fmla="*/ 349 h 355"/>
                <a:gd name="T96" fmla="*/ 174 w 205"/>
                <a:gd name="T97" fmla="*/ 294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5" h="355">
                  <a:moveTo>
                    <a:pt x="130" y="78"/>
                  </a:moveTo>
                  <a:cubicBezTo>
                    <a:pt x="102" y="106"/>
                    <a:pt x="102" y="106"/>
                    <a:pt x="102" y="106"/>
                  </a:cubicBezTo>
                  <a:cubicBezTo>
                    <a:pt x="73" y="77"/>
                    <a:pt x="73" y="77"/>
                    <a:pt x="73" y="77"/>
                  </a:cubicBezTo>
                  <a:moveTo>
                    <a:pt x="73" y="47"/>
                  </a:moveTo>
                  <a:cubicBezTo>
                    <a:pt x="102" y="76"/>
                    <a:pt x="102" y="76"/>
                    <a:pt x="102" y="76"/>
                  </a:cubicBezTo>
                  <a:cubicBezTo>
                    <a:pt x="130" y="48"/>
                    <a:pt x="130" y="48"/>
                    <a:pt x="130" y="48"/>
                  </a:cubicBezTo>
                  <a:moveTo>
                    <a:pt x="73" y="17"/>
                  </a:moveTo>
                  <a:cubicBezTo>
                    <a:pt x="102" y="46"/>
                    <a:pt x="102" y="46"/>
                    <a:pt x="102" y="46"/>
                  </a:cubicBezTo>
                  <a:cubicBezTo>
                    <a:pt x="130" y="18"/>
                    <a:pt x="130" y="18"/>
                    <a:pt x="130" y="18"/>
                  </a:cubicBezTo>
                  <a:moveTo>
                    <a:pt x="102" y="0"/>
                  </a:moveTo>
                  <a:cubicBezTo>
                    <a:pt x="102" y="46"/>
                    <a:pt x="102" y="46"/>
                    <a:pt x="102" y="46"/>
                  </a:cubicBezTo>
                  <a:moveTo>
                    <a:pt x="146" y="137"/>
                  </a:moveTo>
                  <a:cubicBezTo>
                    <a:pt x="174" y="166"/>
                    <a:pt x="174" y="166"/>
                    <a:pt x="174" y="166"/>
                  </a:cubicBezTo>
                  <a:cubicBezTo>
                    <a:pt x="202" y="138"/>
                    <a:pt x="202" y="138"/>
                    <a:pt x="202" y="138"/>
                  </a:cubicBezTo>
                  <a:moveTo>
                    <a:pt x="146" y="107"/>
                  </a:moveTo>
                  <a:cubicBezTo>
                    <a:pt x="174" y="136"/>
                    <a:pt x="174" y="136"/>
                    <a:pt x="174" y="136"/>
                  </a:cubicBezTo>
                  <a:cubicBezTo>
                    <a:pt x="202" y="108"/>
                    <a:pt x="202" y="108"/>
                    <a:pt x="202" y="108"/>
                  </a:cubicBezTo>
                  <a:moveTo>
                    <a:pt x="146" y="77"/>
                  </a:moveTo>
                  <a:cubicBezTo>
                    <a:pt x="174" y="106"/>
                    <a:pt x="174" y="106"/>
                    <a:pt x="174" y="106"/>
                  </a:cubicBezTo>
                  <a:cubicBezTo>
                    <a:pt x="202" y="78"/>
                    <a:pt x="202" y="78"/>
                    <a:pt x="202" y="78"/>
                  </a:cubicBezTo>
                  <a:moveTo>
                    <a:pt x="174" y="60"/>
                  </a:moveTo>
                  <a:cubicBezTo>
                    <a:pt x="174" y="106"/>
                    <a:pt x="174" y="106"/>
                    <a:pt x="174" y="106"/>
                  </a:cubicBezTo>
                  <a:moveTo>
                    <a:pt x="5" y="137"/>
                  </a:moveTo>
                  <a:cubicBezTo>
                    <a:pt x="34" y="166"/>
                    <a:pt x="34" y="166"/>
                    <a:pt x="34" y="166"/>
                  </a:cubicBezTo>
                  <a:cubicBezTo>
                    <a:pt x="62" y="138"/>
                    <a:pt x="62" y="138"/>
                    <a:pt x="62" y="138"/>
                  </a:cubicBezTo>
                  <a:moveTo>
                    <a:pt x="5" y="107"/>
                  </a:moveTo>
                  <a:cubicBezTo>
                    <a:pt x="34" y="136"/>
                    <a:pt x="34" y="136"/>
                    <a:pt x="34" y="136"/>
                  </a:cubicBezTo>
                  <a:cubicBezTo>
                    <a:pt x="62" y="108"/>
                    <a:pt x="62" y="108"/>
                    <a:pt x="62" y="108"/>
                  </a:cubicBezTo>
                  <a:moveTo>
                    <a:pt x="5" y="77"/>
                  </a:moveTo>
                  <a:cubicBezTo>
                    <a:pt x="34" y="106"/>
                    <a:pt x="34" y="106"/>
                    <a:pt x="34" y="106"/>
                  </a:cubicBezTo>
                  <a:cubicBezTo>
                    <a:pt x="62" y="78"/>
                    <a:pt x="62" y="78"/>
                    <a:pt x="62" y="78"/>
                  </a:cubicBezTo>
                  <a:moveTo>
                    <a:pt x="34" y="60"/>
                  </a:moveTo>
                  <a:cubicBezTo>
                    <a:pt x="34" y="106"/>
                    <a:pt x="34" y="106"/>
                    <a:pt x="34" y="106"/>
                  </a:cubicBezTo>
                  <a:moveTo>
                    <a:pt x="34" y="208"/>
                  </a:moveTo>
                  <a:cubicBezTo>
                    <a:pt x="34" y="166"/>
                    <a:pt x="34" y="166"/>
                    <a:pt x="34" y="166"/>
                  </a:cubicBezTo>
                  <a:moveTo>
                    <a:pt x="102" y="106"/>
                  </a:moveTo>
                  <a:cubicBezTo>
                    <a:pt x="102" y="252"/>
                    <a:pt x="102" y="252"/>
                    <a:pt x="102" y="252"/>
                  </a:cubicBezTo>
                  <a:moveTo>
                    <a:pt x="174" y="166"/>
                  </a:moveTo>
                  <a:cubicBezTo>
                    <a:pt x="174" y="204"/>
                    <a:pt x="174" y="204"/>
                    <a:pt x="174" y="204"/>
                  </a:cubicBezTo>
                  <a:moveTo>
                    <a:pt x="31" y="294"/>
                  </a:moveTo>
                  <a:cubicBezTo>
                    <a:pt x="45" y="323"/>
                    <a:pt x="75" y="355"/>
                    <a:pt x="88" y="349"/>
                  </a:cubicBezTo>
                  <a:cubicBezTo>
                    <a:pt x="101" y="342"/>
                    <a:pt x="97" y="307"/>
                    <a:pt x="78" y="270"/>
                  </a:cubicBezTo>
                  <a:cubicBezTo>
                    <a:pt x="60" y="233"/>
                    <a:pt x="3" y="173"/>
                    <a:pt x="2" y="173"/>
                  </a:cubicBezTo>
                  <a:cubicBezTo>
                    <a:pt x="0" y="172"/>
                    <a:pt x="17" y="264"/>
                    <a:pt x="31" y="294"/>
                  </a:cubicBezTo>
                  <a:close/>
                  <a:moveTo>
                    <a:pt x="174" y="294"/>
                  </a:moveTo>
                  <a:cubicBezTo>
                    <a:pt x="189" y="264"/>
                    <a:pt x="205" y="172"/>
                    <a:pt x="203" y="173"/>
                  </a:cubicBezTo>
                  <a:cubicBezTo>
                    <a:pt x="202" y="173"/>
                    <a:pt x="145" y="233"/>
                    <a:pt x="127" y="270"/>
                  </a:cubicBezTo>
                  <a:cubicBezTo>
                    <a:pt x="109" y="307"/>
                    <a:pt x="104" y="342"/>
                    <a:pt x="117" y="349"/>
                  </a:cubicBezTo>
                  <a:cubicBezTo>
                    <a:pt x="130" y="355"/>
                    <a:pt x="160" y="323"/>
                    <a:pt x="174" y="294"/>
                  </a:cubicBezTo>
                  <a:close/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grpSp>
        <p:nvGrpSpPr>
          <p:cNvPr id="169" name="Group 207" descr="thumbprint icon">
            <a:extLst>
              <a:ext uri="{FF2B5EF4-FFF2-40B4-BE49-F238E27FC236}">
                <a16:creationId xmlns:a16="http://schemas.microsoft.com/office/drawing/2014/main" id="{2A6DE71D-8917-4502-87FC-3D98F42BD680}"/>
              </a:ext>
            </a:extLst>
          </p:cNvPr>
          <p:cNvGrpSpPr/>
          <p:nvPr/>
        </p:nvGrpSpPr>
        <p:grpSpPr>
          <a:xfrm>
            <a:off x="8941606" y="5821781"/>
            <a:ext cx="513370" cy="513370"/>
            <a:chOff x="6435895" y="5954753"/>
            <a:chExt cx="523664" cy="523664"/>
          </a:xfrm>
        </p:grpSpPr>
        <p:sp useBgFill="1">
          <p:nvSpPr>
            <p:cNvPr id="170" name="Oval 208">
              <a:extLst>
                <a:ext uri="{FF2B5EF4-FFF2-40B4-BE49-F238E27FC236}">
                  <a16:creationId xmlns:a16="http://schemas.microsoft.com/office/drawing/2014/main" id="{52506127-AFFB-4DF9-BCDB-00E06A6F5EEA}"/>
                </a:ext>
              </a:extLst>
            </p:cNvPr>
            <p:cNvSpPr/>
            <p:nvPr/>
          </p:nvSpPr>
          <p:spPr bwMode="auto">
            <a:xfrm rot="21000000" flipH="1">
              <a:off x="6435895" y="5954753"/>
              <a:ext cx="523664" cy="523664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1" name="Fingerprint_E928">
              <a:extLst>
                <a:ext uri="{FF2B5EF4-FFF2-40B4-BE49-F238E27FC236}">
                  <a16:creationId xmlns:a16="http://schemas.microsoft.com/office/drawing/2014/main" id="{E9AC59F8-395E-4C88-84D7-741CD92A84D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575554" y="6052285"/>
              <a:ext cx="244346" cy="328600"/>
            </a:xfrm>
            <a:custGeom>
              <a:avLst/>
              <a:gdLst>
                <a:gd name="T0" fmla="*/ 1116 w 2414"/>
                <a:gd name="T1" fmla="*/ 1998 h 3246"/>
                <a:gd name="T2" fmla="*/ 117 w 2414"/>
                <a:gd name="T3" fmla="*/ 2996 h 3246"/>
                <a:gd name="T4" fmla="*/ 2115 w 2414"/>
                <a:gd name="T5" fmla="*/ 250 h 3246"/>
                <a:gd name="T6" fmla="*/ 1116 w 2414"/>
                <a:gd name="T7" fmla="*/ 0 h 3246"/>
                <a:gd name="T8" fmla="*/ 117 w 2414"/>
                <a:gd name="T9" fmla="*/ 250 h 3246"/>
                <a:gd name="T10" fmla="*/ 2414 w 2414"/>
                <a:gd name="T11" fmla="*/ 1248 h 3246"/>
                <a:gd name="T12" fmla="*/ 1116 w 2414"/>
                <a:gd name="T13" fmla="*/ 499 h 3246"/>
                <a:gd name="T14" fmla="*/ 0 w 2414"/>
                <a:gd name="T15" fmla="*/ 999 h 3246"/>
                <a:gd name="T16" fmla="*/ 1677 w 2414"/>
                <a:gd name="T17" fmla="*/ 3246 h 3246"/>
                <a:gd name="T18" fmla="*/ 2115 w 2414"/>
                <a:gd name="T19" fmla="*/ 1998 h 3246"/>
                <a:gd name="T20" fmla="*/ 1116 w 2414"/>
                <a:gd name="T21" fmla="*/ 999 h 3246"/>
                <a:gd name="T22" fmla="*/ 117 w 2414"/>
                <a:gd name="T23" fmla="*/ 1998 h 3246"/>
                <a:gd name="T24" fmla="*/ 946 w 2414"/>
                <a:gd name="T25" fmla="*/ 3246 h 3246"/>
                <a:gd name="T26" fmla="*/ 1616 w 2414"/>
                <a:gd name="T27" fmla="*/ 1998 h 3246"/>
                <a:gd name="T28" fmla="*/ 1116 w 2414"/>
                <a:gd name="T29" fmla="*/ 1498 h 3246"/>
                <a:gd name="T30" fmla="*/ 617 w 2414"/>
                <a:gd name="T31" fmla="*/ 1998 h 3246"/>
                <a:gd name="T32" fmla="*/ 117 w 2414"/>
                <a:gd name="T33" fmla="*/ 2497 h 3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14" h="3246">
                  <a:moveTo>
                    <a:pt x="1116" y="1998"/>
                  </a:moveTo>
                  <a:cubicBezTo>
                    <a:pt x="1116" y="2550"/>
                    <a:pt x="669" y="2996"/>
                    <a:pt x="117" y="2996"/>
                  </a:cubicBezTo>
                  <a:moveTo>
                    <a:pt x="2115" y="250"/>
                  </a:moveTo>
                  <a:cubicBezTo>
                    <a:pt x="1819" y="91"/>
                    <a:pt x="1479" y="0"/>
                    <a:pt x="1116" y="0"/>
                  </a:cubicBezTo>
                  <a:cubicBezTo>
                    <a:pt x="754" y="0"/>
                    <a:pt x="413" y="91"/>
                    <a:pt x="117" y="250"/>
                  </a:cubicBezTo>
                  <a:moveTo>
                    <a:pt x="2414" y="1248"/>
                  </a:moveTo>
                  <a:cubicBezTo>
                    <a:pt x="2155" y="801"/>
                    <a:pt x="1671" y="499"/>
                    <a:pt x="1116" y="499"/>
                  </a:cubicBezTo>
                  <a:cubicBezTo>
                    <a:pt x="673" y="499"/>
                    <a:pt x="274" y="692"/>
                    <a:pt x="0" y="999"/>
                  </a:cubicBezTo>
                  <a:moveTo>
                    <a:pt x="1677" y="3246"/>
                  </a:moveTo>
                  <a:cubicBezTo>
                    <a:pt x="1951" y="2904"/>
                    <a:pt x="2115" y="2470"/>
                    <a:pt x="2115" y="1998"/>
                  </a:cubicBezTo>
                  <a:cubicBezTo>
                    <a:pt x="2115" y="1446"/>
                    <a:pt x="1668" y="999"/>
                    <a:pt x="1116" y="999"/>
                  </a:cubicBezTo>
                  <a:cubicBezTo>
                    <a:pt x="565" y="999"/>
                    <a:pt x="117" y="1446"/>
                    <a:pt x="117" y="1998"/>
                  </a:cubicBezTo>
                  <a:moveTo>
                    <a:pt x="946" y="3246"/>
                  </a:moveTo>
                  <a:cubicBezTo>
                    <a:pt x="1350" y="2978"/>
                    <a:pt x="1616" y="2519"/>
                    <a:pt x="1616" y="1998"/>
                  </a:cubicBezTo>
                  <a:cubicBezTo>
                    <a:pt x="1616" y="1722"/>
                    <a:pt x="1392" y="1498"/>
                    <a:pt x="1116" y="1498"/>
                  </a:cubicBezTo>
                  <a:cubicBezTo>
                    <a:pt x="840" y="1498"/>
                    <a:pt x="617" y="1722"/>
                    <a:pt x="617" y="1998"/>
                  </a:cubicBezTo>
                  <a:cubicBezTo>
                    <a:pt x="617" y="2274"/>
                    <a:pt x="393" y="2497"/>
                    <a:pt x="117" y="2497"/>
                  </a:cubicBezTo>
                </a:path>
              </a:pathLst>
            </a:custGeom>
            <a:noFill/>
            <a:ln w="1587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grpSp>
        <p:nvGrpSpPr>
          <p:cNvPr id="172" name="Group 210" descr="key icon">
            <a:extLst>
              <a:ext uri="{FF2B5EF4-FFF2-40B4-BE49-F238E27FC236}">
                <a16:creationId xmlns:a16="http://schemas.microsoft.com/office/drawing/2014/main" id="{D79AEE29-20EE-46AA-BD21-E6EF261CA175}"/>
              </a:ext>
            </a:extLst>
          </p:cNvPr>
          <p:cNvGrpSpPr/>
          <p:nvPr/>
        </p:nvGrpSpPr>
        <p:grpSpPr>
          <a:xfrm>
            <a:off x="8001477" y="490051"/>
            <a:ext cx="513370" cy="513370"/>
            <a:chOff x="5476915" y="516110"/>
            <a:chExt cx="523664" cy="523664"/>
          </a:xfrm>
        </p:grpSpPr>
        <p:sp useBgFill="1">
          <p:nvSpPr>
            <p:cNvPr id="173" name="Oval 211">
              <a:extLst>
                <a:ext uri="{FF2B5EF4-FFF2-40B4-BE49-F238E27FC236}">
                  <a16:creationId xmlns:a16="http://schemas.microsoft.com/office/drawing/2014/main" id="{F3342835-EF11-4762-8BD0-95A0F1C662A5}"/>
                </a:ext>
              </a:extLst>
            </p:cNvPr>
            <p:cNvSpPr/>
            <p:nvPr/>
          </p:nvSpPr>
          <p:spPr bwMode="auto">
            <a:xfrm rot="21000000" flipH="1">
              <a:off x="5476915" y="516110"/>
              <a:ext cx="523664" cy="523664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4" name="key">
              <a:extLst>
                <a:ext uri="{FF2B5EF4-FFF2-40B4-BE49-F238E27FC236}">
                  <a16:creationId xmlns:a16="http://schemas.microsoft.com/office/drawing/2014/main" id="{C86CB672-FA72-42A1-BD14-33C9D3D8A01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591044" y="630997"/>
              <a:ext cx="295406" cy="293890"/>
            </a:xfrm>
            <a:custGeom>
              <a:avLst/>
              <a:gdLst>
                <a:gd name="T0" fmla="*/ 175 w 330"/>
                <a:gd name="T1" fmla="*/ 198 h 328"/>
                <a:gd name="T2" fmla="*/ 109 w 330"/>
                <a:gd name="T3" fmla="*/ 220 h 328"/>
                <a:gd name="T4" fmla="*/ 0 w 330"/>
                <a:gd name="T5" fmla="*/ 110 h 328"/>
                <a:gd name="T6" fmla="*/ 109 w 330"/>
                <a:gd name="T7" fmla="*/ 0 h 328"/>
                <a:gd name="T8" fmla="*/ 219 w 330"/>
                <a:gd name="T9" fmla="*/ 110 h 328"/>
                <a:gd name="T10" fmla="*/ 214 w 330"/>
                <a:gd name="T11" fmla="*/ 143 h 328"/>
                <a:gd name="T12" fmla="*/ 330 w 330"/>
                <a:gd name="T13" fmla="*/ 258 h 328"/>
                <a:gd name="T14" fmla="*/ 330 w 330"/>
                <a:gd name="T15" fmla="*/ 328 h 328"/>
                <a:gd name="T16" fmla="*/ 264 w 330"/>
                <a:gd name="T17" fmla="*/ 328 h 328"/>
                <a:gd name="T18" fmla="*/ 264 w 330"/>
                <a:gd name="T19" fmla="*/ 283 h 328"/>
                <a:gd name="T20" fmla="*/ 221 w 330"/>
                <a:gd name="T21" fmla="*/ 283 h 328"/>
                <a:gd name="T22" fmla="*/ 221 w 330"/>
                <a:gd name="T23" fmla="*/ 239 h 328"/>
                <a:gd name="T24" fmla="*/ 175 w 330"/>
                <a:gd name="T25" fmla="*/ 239 h 328"/>
                <a:gd name="T26" fmla="*/ 175 w 330"/>
                <a:gd name="T27" fmla="*/ 198 h 328"/>
                <a:gd name="T28" fmla="*/ 76 w 330"/>
                <a:gd name="T29" fmla="*/ 91 h 328"/>
                <a:gd name="T30" fmla="*/ 91 w 330"/>
                <a:gd name="T31" fmla="*/ 76 h 328"/>
                <a:gd name="T32" fmla="*/ 76 w 330"/>
                <a:gd name="T33" fmla="*/ 60 h 328"/>
                <a:gd name="T34" fmla="*/ 60 w 330"/>
                <a:gd name="T35" fmla="*/ 76 h 328"/>
                <a:gd name="T36" fmla="*/ 76 w 330"/>
                <a:gd name="T37" fmla="*/ 9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" h="328">
                  <a:moveTo>
                    <a:pt x="175" y="198"/>
                  </a:moveTo>
                  <a:cubicBezTo>
                    <a:pt x="157" y="212"/>
                    <a:pt x="134" y="220"/>
                    <a:pt x="109" y="220"/>
                  </a:cubicBezTo>
                  <a:cubicBezTo>
                    <a:pt x="49" y="220"/>
                    <a:pt x="0" y="171"/>
                    <a:pt x="0" y="110"/>
                  </a:cubicBezTo>
                  <a:cubicBezTo>
                    <a:pt x="0" y="49"/>
                    <a:pt x="49" y="0"/>
                    <a:pt x="109" y="0"/>
                  </a:cubicBezTo>
                  <a:cubicBezTo>
                    <a:pt x="170" y="0"/>
                    <a:pt x="219" y="49"/>
                    <a:pt x="219" y="110"/>
                  </a:cubicBezTo>
                  <a:cubicBezTo>
                    <a:pt x="219" y="122"/>
                    <a:pt x="217" y="133"/>
                    <a:pt x="214" y="143"/>
                  </a:cubicBezTo>
                  <a:cubicBezTo>
                    <a:pt x="330" y="258"/>
                    <a:pt x="330" y="258"/>
                    <a:pt x="330" y="258"/>
                  </a:cubicBezTo>
                  <a:cubicBezTo>
                    <a:pt x="330" y="328"/>
                    <a:pt x="330" y="328"/>
                    <a:pt x="330" y="328"/>
                  </a:cubicBezTo>
                  <a:cubicBezTo>
                    <a:pt x="264" y="328"/>
                    <a:pt x="264" y="328"/>
                    <a:pt x="264" y="328"/>
                  </a:cubicBezTo>
                  <a:cubicBezTo>
                    <a:pt x="264" y="283"/>
                    <a:pt x="264" y="283"/>
                    <a:pt x="264" y="283"/>
                  </a:cubicBezTo>
                  <a:cubicBezTo>
                    <a:pt x="221" y="283"/>
                    <a:pt x="221" y="283"/>
                    <a:pt x="221" y="283"/>
                  </a:cubicBezTo>
                  <a:cubicBezTo>
                    <a:pt x="221" y="239"/>
                    <a:pt x="221" y="239"/>
                    <a:pt x="221" y="239"/>
                  </a:cubicBezTo>
                  <a:cubicBezTo>
                    <a:pt x="175" y="239"/>
                    <a:pt x="175" y="239"/>
                    <a:pt x="175" y="239"/>
                  </a:cubicBezTo>
                  <a:lnTo>
                    <a:pt x="175" y="198"/>
                  </a:lnTo>
                  <a:close/>
                  <a:moveTo>
                    <a:pt x="76" y="91"/>
                  </a:moveTo>
                  <a:cubicBezTo>
                    <a:pt x="84" y="91"/>
                    <a:pt x="91" y="84"/>
                    <a:pt x="91" y="76"/>
                  </a:cubicBezTo>
                  <a:cubicBezTo>
                    <a:pt x="91" y="67"/>
                    <a:pt x="84" y="60"/>
                    <a:pt x="76" y="60"/>
                  </a:cubicBezTo>
                  <a:cubicBezTo>
                    <a:pt x="67" y="60"/>
                    <a:pt x="60" y="67"/>
                    <a:pt x="60" y="76"/>
                  </a:cubicBezTo>
                  <a:cubicBezTo>
                    <a:pt x="60" y="84"/>
                    <a:pt x="67" y="91"/>
                    <a:pt x="76" y="91"/>
                  </a:cubicBezTo>
                  <a:close/>
                </a:path>
              </a:pathLst>
            </a:custGeom>
            <a:noFill/>
            <a:ln w="1587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175" name="Group 213" descr="thermometer icon">
            <a:extLst>
              <a:ext uri="{FF2B5EF4-FFF2-40B4-BE49-F238E27FC236}">
                <a16:creationId xmlns:a16="http://schemas.microsoft.com/office/drawing/2014/main" id="{D4F29FDF-05E1-4532-A0A0-2F1F3C2802E9}"/>
              </a:ext>
            </a:extLst>
          </p:cNvPr>
          <p:cNvGrpSpPr/>
          <p:nvPr/>
        </p:nvGrpSpPr>
        <p:grpSpPr>
          <a:xfrm>
            <a:off x="6997209" y="885642"/>
            <a:ext cx="513370" cy="513370"/>
            <a:chOff x="4452509" y="919634"/>
            <a:chExt cx="523664" cy="523664"/>
          </a:xfrm>
        </p:grpSpPr>
        <p:sp useBgFill="1">
          <p:nvSpPr>
            <p:cNvPr id="176" name="Oval 214">
              <a:extLst>
                <a:ext uri="{FF2B5EF4-FFF2-40B4-BE49-F238E27FC236}">
                  <a16:creationId xmlns:a16="http://schemas.microsoft.com/office/drawing/2014/main" id="{395D9605-853A-4080-90AF-5D206D2DCBB3}"/>
                </a:ext>
              </a:extLst>
            </p:cNvPr>
            <p:cNvSpPr/>
            <p:nvPr/>
          </p:nvSpPr>
          <p:spPr bwMode="auto">
            <a:xfrm rot="19620000" flipH="1">
              <a:off x="4452509" y="919634"/>
              <a:ext cx="523664" cy="523664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7" name="Temperature_med">
              <a:extLst>
                <a:ext uri="{FF2B5EF4-FFF2-40B4-BE49-F238E27FC236}">
                  <a16:creationId xmlns:a16="http://schemas.microsoft.com/office/drawing/2014/main" id="{FF27A360-651D-472D-A612-4524C29FE78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642457" y="1001713"/>
              <a:ext cx="143770" cy="359506"/>
            </a:xfrm>
            <a:custGeom>
              <a:avLst/>
              <a:gdLst>
                <a:gd name="T0" fmla="*/ 748 w 1496"/>
                <a:gd name="T1" fmla="*/ 3274 h 3743"/>
                <a:gd name="T2" fmla="*/ 469 w 1496"/>
                <a:gd name="T3" fmla="*/ 2995 h 3743"/>
                <a:gd name="T4" fmla="*/ 748 w 1496"/>
                <a:gd name="T5" fmla="*/ 2716 h 3743"/>
                <a:gd name="T6" fmla="*/ 1027 w 1496"/>
                <a:gd name="T7" fmla="*/ 2995 h 3743"/>
                <a:gd name="T8" fmla="*/ 748 w 1496"/>
                <a:gd name="T9" fmla="*/ 3274 h 3743"/>
                <a:gd name="T10" fmla="*/ 1248 w 1496"/>
                <a:gd name="T11" fmla="*/ 2439 h 3743"/>
                <a:gd name="T12" fmla="*/ 1248 w 1496"/>
                <a:gd name="T13" fmla="*/ 500 h 3743"/>
                <a:gd name="T14" fmla="*/ 748 w 1496"/>
                <a:gd name="T15" fmla="*/ 0 h 3743"/>
                <a:gd name="T16" fmla="*/ 748 w 1496"/>
                <a:gd name="T17" fmla="*/ 0 h 3743"/>
                <a:gd name="T18" fmla="*/ 248 w 1496"/>
                <a:gd name="T19" fmla="*/ 500 h 3743"/>
                <a:gd name="T20" fmla="*/ 248 w 1496"/>
                <a:gd name="T21" fmla="*/ 2439 h 3743"/>
                <a:gd name="T22" fmla="*/ 0 w 1496"/>
                <a:gd name="T23" fmla="*/ 2995 h 3743"/>
                <a:gd name="T24" fmla="*/ 748 w 1496"/>
                <a:gd name="T25" fmla="*/ 3743 h 3743"/>
                <a:gd name="T26" fmla="*/ 1496 w 1496"/>
                <a:gd name="T27" fmla="*/ 2995 h 3743"/>
                <a:gd name="T28" fmla="*/ 1248 w 1496"/>
                <a:gd name="T29" fmla="*/ 2439 h 3743"/>
                <a:gd name="T30" fmla="*/ 748 w 1496"/>
                <a:gd name="T31" fmla="*/ 1371 h 3743"/>
                <a:gd name="T32" fmla="*/ 748 w 1496"/>
                <a:gd name="T33" fmla="*/ 2716 h 3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96" h="3743">
                  <a:moveTo>
                    <a:pt x="748" y="3274"/>
                  </a:moveTo>
                  <a:cubicBezTo>
                    <a:pt x="594" y="3274"/>
                    <a:pt x="469" y="3149"/>
                    <a:pt x="469" y="2995"/>
                  </a:cubicBezTo>
                  <a:cubicBezTo>
                    <a:pt x="469" y="2841"/>
                    <a:pt x="594" y="2716"/>
                    <a:pt x="748" y="2716"/>
                  </a:cubicBezTo>
                  <a:cubicBezTo>
                    <a:pt x="902" y="2716"/>
                    <a:pt x="1027" y="2841"/>
                    <a:pt x="1027" y="2995"/>
                  </a:cubicBezTo>
                  <a:cubicBezTo>
                    <a:pt x="1027" y="3149"/>
                    <a:pt x="902" y="3274"/>
                    <a:pt x="748" y="3274"/>
                  </a:cubicBezTo>
                  <a:close/>
                  <a:moveTo>
                    <a:pt x="1248" y="2439"/>
                  </a:moveTo>
                  <a:cubicBezTo>
                    <a:pt x="1248" y="500"/>
                    <a:pt x="1248" y="500"/>
                    <a:pt x="1248" y="500"/>
                  </a:cubicBezTo>
                  <a:cubicBezTo>
                    <a:pt x="1248" y="224"/>
                    <a:pt x="1024" y="0"/>
                    <a:pt x="748" y="0"/>
                  </a:cubicBezTo>
                  <a:cubicBezTo>
                    <a:pt x="748" y="0"/>
                    <a:pt x="748" y="0"/>
                    <a:pt x="748" y="0"/>
                  </a:cubicBezTo>
                  <a:cubicBezTo>
                    <a:pt x="472" y="0"/>
                    <a:pt x="248" y="224"/>
                    <a:pt x="248" y="500"/>
                  </a:cubicBezTo>
                  <a:cubicBezTo>
                    <a:pt x="248" y="2439"/>
                    <a:pt x="248" y="2439"/>
                    <a:pt x="248" y="2439"/>
                  </a:cubicBezTo>
                  <a:cubicBezTo>
                    <a:pt x="96" y="2576"/>
                    <a:pt x="0" y="2774"/>
                    <a:pt x="0" y="2995"/>
                  </a:cubicBezTo>
                  <a:cubicBezTo>
                    <a:pt x="0" y="3408"/>
                    <a:pt x="335" y="3743"/>
                    <a:pt x="748" y="3743"/>
                  </a:cubicBezTo>
                  <a:cubicBezTo>
                    <a:pt x="1161" y="3743"/>
                    <a:pt x="1496" y="3408"/>
                    <a:pt x="1496" y="2995"/>
                  </a:cubicBezTo>
                  <a:cubicBezTo>
                    <a:pt x="1496" y="2774"/>
                    <a:pt x="1400" y="2576"/>
                    <a:pt x="1248" y="2439"/>
                  </a:cubicBezTo>
                  <a:close/>
                  <a:moveTo>
                    <a:pt x="748" y="1371"/>
                  </a:moveTo>
                  <a:cubicBezTo>
                    <a:pt x="748" y="2716"/>
                    <a:pt x="748" y="2716"/>
                    <a:pt x="748" y="2716"/>
                  </a:cubicBez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178" name="Group 216" descr="newspaper icon">
            <a:extLst>
              <a:ext uri="{FF2B5EF4-FFF2-40B4-BE49-F238E27FC236}">
                <a16:creationId xmlns:a16="http://schemas.microsoft.com/office/drawing/2014/main" id="{29C729CA-FDBE-415E-9B7D-57069AF84779}"/>
              </a:ext>
            </a:extLst>
          </p:cNvPr>
          <p:cNvGrpSpPr/>
          <p:nvPr/>
        </p:nvGrpSpPr>
        <p:grpSpPr>
          <a:xfrm>
            <a:off x="6254105" y="1603250"/>
            <a:ext cx="513370" cy="513370"/>
            <a:chOff x="3694504" y="1651631"/>
            <a:chExt cx="523664" cy="523664"/>
          </a:xfrm>
        </p:grpSpPr>
        <p:sp useBgFill="1">
          <p:nvSpPr>
            <p:cNvPr id="179" name="Oval 217">
              <a:extLst>
                <a:ext uri="{FF2B5EF4-FFF2-40B4-BE49-F238E27FC236}">
                  <a16:creationId xmlns:a16="http://schemas.microsoft.com/office/drawing/2014/main" id="{37B884EB-D2E9-4453-8410-FD6795060B41}"/>
                </a:ext>
              </a:extLst>
            </p:cNvPr>
            <p:cNvSpPr/>
            <p:nvPr/>
          </p:nvSpPr>
          <p:spPr bwMode="auto">
            <a:xfrm rot="18300000" flipH="1">
              <a:off x="3694504" y="1651631"/>
              <a:ext cx="523664" cy="523664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0" name="News_E900">
              <a:extLst>
                <a:ext uri="{FF2B5EF4-FFF2-40B4-BE49-F238E27FC236}">
                  <a16:creationId xmlns:a16="http://schemas.microsoft.com/office/drawing/2014/main" id="{B9B50D15-4632-4C9C-85B9-BD52234203C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791529" y="1803455"/>
              <a:ext cx="329615" cy="220017"/>
            </a:xfrm>
            <a:custGeom>
              <a:avLst/>
              <a:gdLst>
                <a:gd name="T0" fmla="*/ 3240 w 3738"/>
                <a:gd name="T1" fmla="*/ 0 h 2493"/>
                <a:gd name="T2" fmla="*/ 3240 w 3738"/>
                <a:gd name="T3" fmla="*/ 499 h 2493"/>
                <a:gd name="T4" fmla="*/ 3738 w 3738"/>
                <a:gd name="T5" fmla="*/ 499 h 2493"/>
                <a:gd name="T6" fmla="*/ 3738 w 3738"/>
                <a:gd name="T7" fmla="*/ 2119 h 2493"/>
                <a:gd name="T8" fmla="*/ 3365 w 3738"/>
                <a:gd name="T9" fmla="*/ 2493 h 2493"/>
                <a:gd name="T10" fmla="*/ 361 w 3738"/>
                <a:gd name="T11" fmla="*/ 2493 h 2493"/>
                <a:gd name="T12" fmla="*/ 0 w 3738"/>
                <a:gd name="T13" fmla="*/ 2132 h 2493"/>
                <a:gd name="T14" fmla="*/ 0 w 3738"/>
                <a:gd name="T15" fmla="*/ 0 h 2493"/>
                <a:gd name="T16" fmla="*/ 3240 w 3738"/>
                <a:gd name="T17" fmla="*/ 0 h 2493"/>
                <a:gd name="T18" fmla="*/ 3240 w 3738"/>
                <a:gd name="T19" fmla="*/ 499 h 2493"/>
                <a:gd name="T20" fmla="*/ 3240 w 3738"/>
                <a:gd name="T21" fmla="*/ 1994 h 2493"/>
                <a:gd name="T22" fmla="*/ 2866 w 3738"/>
                <a:gd name="T23" fmla="*/ 499 h 2493"/>
                <a:gd name="T24" fmla="*/ 374 w 3738"/>
                <a:gd name="T25" fmla="*/ 499 h 2493"/>
                <a:gd name="T26" fmla="*/ 2866 w 3738"/>
                <a:gd name="T27" fmla="*/ 1994 h 2493"/>
                <a:gd name="T28" fmla="*/ 1869 w 3738"/>
                <a:gd name="T29" fmla="*/ 1994 h 2493"/>
                <a:gd name="T30" fmla="*/ 2866 w 3738"/>
                <a:gd name="T31" fmla="*/ 1496 h 2493"/>
                <a:gd name="T32" fmla="*/ 1869 w 3738"/>
                <a:gd name="T33" fmla="*/ 1496 h 2493"/>
                <a:gd name="T34" fmla="*/ 2866 w 3738"/>
                <a:gd name="T35" fmla="*/ 997 h 2493"/>
                <a:gd name="T36" fmla="*/ 1869 w 3738"/>
                <a:gd name="T37" fmla="*/ 997 h 2493"/>
                <a:gd name="T38" fmla="*/ 498 w 3738"/>
                <a:gd name="T39" fmla="*/ 1994 h 2493"/>
                <a:gd name="T40" fmla="*/ 1495 w 3738"/>
                <a:gd name="T41" fmla="*/ 1994 h 2493"/>
                <a:gd name="T42" fmla="*/ 1495 w 3738"/>
                <a:gd name="T43" fmla="*/ 992 h 2493"/>
                <a:gd name="T44" fmla="*/ 498 w 3738"/>
                <a:gd name="T45" fmla="*/ 992 h 2493"/>
                <a:gd name="T46" fmla="*/ 498 w 3738"/>
                <a:gd name="T47" fmla="*/ 1994 h 2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38" h="2493">
                  <a:moveTo>
                    <a:pt x="3240" y="0"/>
                  </a:moveTo>
                  <a:cubicBezTo>
                    <a:pt x="3240" y="499"/>
                    <a:pt x="3240" y="499"/>
                    <a:pt x="3240" y="499"/>
                  </a:cubicBezTo>
                  <a:cubicBezTo>
                    <a:pt x="3738" y="499"/>
                    <a:pt x="3738" y="499"/>
                    <a:pt x="3738" y="499"/>
                  </a:cubicBezTo>
                  <a:cubicBezTo>
                    <a:pt x="3738" y="2119"/>
                    <a:pt x="3738" y="2119"/>
                    <a:pt x="3738" y="2119"/>
                  </a:cubicBezTo>
                  <a:cubicBezTo>
                    <a:pt x="3738" y="2325"/>
                    <a:pt x="3571" y="2493"/>
                    <a:pt x="3365" y="2493"/>
                  </a:cubicBezTo>
                  <a:cubicBezTo>
                    <a:pt x="361" y="2493"/>
                    <a:pt x="361" y="2493"/>
                    <a:pt x="361" y="2493"/>
                  </a:cubicBezTo>
                  <a:cubicBezTo>
                    <a:pt x="161" y="2493"/>
                    <a:pt x="0" y="2331"/>
                    <a:pt x="0" y="213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240" y="0"/>
                  </a:lnTo>
                  <a:close/>
                  <a:moveTo>
                    <a:pt x="3240" y="499"/>
                  </a:moveTo>
                  <a:cubicBezTo>
                    <a:pt x="3240" y="1994"/>
                    <a:pt x="3240" y="1994"/>
                    <a:pt x="3240" y="1994"/>
                  </a:cubicBezTo>
                  <a:moveTo>
                    <a:pt x="2866" y="499"/>
                  </a:moveTo>
                  <a:cubicBezTo>
                    <a:pt x="374" y="499"/>
                    <a:pt x="374" y="499"/>
                    <a:pt x="374" y="499"/>
                  </a:cubicBezTo>
                  <a:moveTo>
                    <a:pt x="2866" y="1994"/>
                  </a:moveTo>
                  <a:cubicBezTo>
                    <a:pt x="1869" y="1994"/>
                    <a:pt x="1869" y="1994"/>
                    <a:pt x="1869" y="1994"/>
                  </a:cubicBezTo>
                  <a:moveTo>
                    <a:pt x="2866" y="1496"/>
                  </a:moveTo>
                  <a:cubicBezTo>
                    <a:pt x="1869" y="1496"/>
                    <a:pt x="1869" y="1496"/>
                    <a:pt x="1869" y="1496"/>
                  </a:cubicBezTo>
                  <a:moveTo>
                    <a:pt x="2866" y="997"/>
                  </a:moveTo>
                  <a:cubicBezTo>
                    <a:pt x="1869" y="997"/>
                    <a:pt x="1869" y="997"/>
                    <a:pt x="1869" y="997"/>
                  </a:cubicBezTo>
                  <a:moveTo>
                    <a:pt x="498" y="1994"/>
                  </a:moveTo>
                  <a:cubicBezTo>
                    <a:pt x="1495" y="1994"/>
                    <a:pt x="1495" y="1994"/>
                    <a:pt x="1495" y="1994"/>
                  </a:cubicBezTo>
                  <a:cubicBezTo>
                    <a:pt x="1495" y="992"/>
                    <a:pt x="1495" y="992"/>
                    <a:pt x="1495" y="992"/>
                  </a:cubicBezTo>
                  <a:cubicBezTo>
                    <a:pt x="498" y="992"/>
                    <a:pt x="498" y="992"/>
                    <a:pt x="498" y="992"/>
                  </a:cubicBezTo>
                  <a:lnTo>
                    <a:pt x="498" y="1994"/>
                  </a:lnTo>
                  <a:close/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181" name="Group 219" descr="shopping cart icon">
            <a:extLst>
              <a:ext uri="{FF2B5EF4-FFF2-40B4-BE49-F238E27FC236}">
                <a16:creationId xmlns:a16="http://schemas.microsoft.com/office/drawing/2014/main" id="{BE447515-40C0-4C3A-95DB-EF658A5904A9}"/>
              </a:ext>
            </a:extLst>
          </p:cNvPr>
          <p:cNvGrpSpPr/>
          <p:nvPr/>
        </p:nvGrpSpPr>
        <p:grpSpPr>
          <a:xfrm>
            <a:off x="6201269" y="4630249"/>
            <a:ext cx="513370" cy="513370"/>
            <a:chOff x="3640609" y="4739328"/>
            <a:chExt cx="523664" cy="523664"/>
          </a:xfrm>
        </p:grpSpPr>
        <p:sp useBgFill="1">
          <p:nvSpPr>
            <p:cNvPr id="182" name="Oval 220">
              <a:extLst>
                <a:ext uri="{FF2B5EF4-FFF2-40B4-BE49-F238E27FC236}">
                  <a16:creationId xmlns:a16="http://schemas.microsoft.com/office/drawing/2014/main" id="{EBA1A819-1412-40D8-8ACE-64395A8DEB4E}"/>
                </a:ext>
              </a:extLst>
            </p:cNvPr>
            <p:cNvSpPr/>
            <p:nvPr/>
          </p:nvSpPr>
          <p:spPr bwMode="auto">
            <a:xfrm rot="3420000">
              <a:off x="3640609" y="4739328"/>
              <a:ext cx="523664" cy="523664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3" name="ShoppingCart_E7BF">
              <a:extLst>
                <a:ext uri="{FF2B5EF4-FFF2-40B4-BE49-F238E27FC236}">
                  <a16:creationId xmlns:a16="http://schemas.microsoft.com/office/drawing/2014/main" id="{39BD065A-C554-4FF9-9F46-2006803744B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739395" y="4862513"/>
              <a:ext cx="326092" cy="277294"/>
            </a:xfrm>
            <a:custGeom>
              <a:avLst/>
              <a:gdLst>
                <a:gd name="T0" fmla="*/ 3368 w 3817"/>
                <a:gd name="T1" fmla="*/ 2994 h 3244"/>
                <a:gd name="T2" fmla="*/ 3119 w 3817"/>
                <a:gd name="T3" fmla="*/ 3244 h 3244"/>
                <a:gd name="T4" fmla="*/ 2869 w 3817"/>
                <a:gd name="T5" fmla="*/ 2994 h 3244"/>
                <a:gd name="T6" fmla="*/ 3119 w 3817"/>
                <a:gd name="T7" fmla="*/ 2745 h 3244"/>
                <a:gd name="T8" fmla="*/ 3368 w 3817"/>
                <a:gd name="T9" fmla="*/ 2994 h 3244"/>
                <a:gd name="T10" fmla="*/ 1372 w 3817"/>
                <a:gd name="T11" fmla="*/ 2745 h 3244"/>
                <a:gd name="T12" fmla="*/ 1123 w 3817"/>
                <a:gd name="T13" fmla="*/ 2994 h 3244"/>
                <a:gd name="T14" fmla="*/ 1372 w 3817"/>
                <a:gd name="T15" fmla="*/ 3244 h 3244"/>
                <a:gd name="T16" fmla="*/ 1622 w 3817"/>
                <a:gd name="T17" fmla="*/ 2994 h 3244"/>
                <a:gd name="T18" fmla="*/ 1372 w 3817"/>
                <a:gd name="T19" fmla="*/ 2745 h 3244"/>
                <a:gd name="T20" fmla="*/ 0 w 3817"/>
                <a:gd name="T21" fmla="*/ 0 h 3244"/>
                <a:gd name="T22" fmla="*/ 457 w 3817"/>
                <a:gd name="T23" fmla="*/ 0 h 3244"/>
                <a:gd name="T24" fmla="*/ 1372 w 3817"/>
                <a:gd name="T25" fmla="*/ 2745 h 3244"/>
                <a:gd name="T26" fmla="*/ 3119 w 3817"/>
                <a:gd name="T27" fmla="*/ 2745 h 3244"/>
                <a:gd name="T28" fmla="*/ 1123 w 3817"/>
                <a:gd name="T29" fmla="*/ 1996 h 3244"/>
                <a:gd name="T30" fmla="*/ 3318 w 3817"/>
                <a:gd name="T31" fmla="*/ 1996 h 3244"/>
                <a:gd name="T32" fmla="*/ 3817 w 3817"/>
                <a:gd name="T33" fmla="*/ 499 h 3244"/>
                <a:gd name="T34" fmla="*/ 624 w 3817"/>
                <a:gd name="T35" fmla="*/ 499 h 3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17" h="3244">
                  <a:moveTo>
                    <a:pt x="3368" y="2994"/>
                  </a:moveTo>
                  <a:cubicBezTo>
                    <a:pt x="3368" y="3132"/>
                    <a:pt x="3257" y="3244"/>
                    <a:pt x="3119" y="3244"/>
                  </a:cubicBezTo>
                  <a:cubicBezTo>
                    <a:pt x="2981" y="3244"/>
                    <a:pt x="2869" y="3132"/>
                    <a:pt x="2869" y="2994"/>
                  </a:cubicBezTo>
                  <a:cubicBezTo>
                    <a:pt x="2869" y="2856"/>
                    <a:pt x="2981" y="2745"/>
                    <a:pt x="3119" y="2745"/>
                  </a:cubicBezTo>
                  <a:cubicBezTo>
                    <a:pt x="3257" y="2745"/>
                    <a:pt x="3368" y="2856"/>
                    <a:pt x="3368" y="2994"/>
                  </a:cubicBezTo>
                  <a:close/>
                  <a:moveTo>
                    <a:pt x="1372" y="2745"/>
                  </a:moveTo>
                  <a:cubicBezTo>
                    <a:pt x="1234" y="2745"/>
                    <a:pt x="1123" y="2856"/>
                    <a:pt x="1123" y="2994"/>
                  </a:cubicBezTo>
                  <a:cubicBezTo>
                    <a:pt x="1123" y="3132"/>
                    <a:pt x="1234" y="3244"/>
                    <a:pt x="1372" y="3244"/>
                  </a:cubicBezTo>
                  <a:cubicBezTo>
                    <a:pt x="1510" y="3244"/>
                    <a:pt x="1622" y="3132"/>
                    <a:pt x="1622" y="2994"/>
                  </a:cubicBezTo>
                  <a:cubicBezTo>
                    <a:pt x="1622" y="2856"/>
                    <a:pt x="1510" y="2745"/>
                    <a:pt x="1372" y="2745"/>
                  </a:cubicBezTo>
                  <a:close/>
                  <a:moveTo>
                    <a:pt x="0" y="0"/>
                  </a:moveTo>
                  <a:cubicBezTo>
                    <a:pt x="457" y="0"/>
                    <a:pt x="457" y="0"/>
                    <a:pt x="457" y="0"/>
                  </a:cubicBezTo>
                  <a:cubicBezTo>
                    <a:pt x="1372" y="2745"/>
                    <a:pt x="1372" y="2745"/>
                    <a:pt x="1372" y="2745"/>
                  </a:cubicBezTo>
                  <a:cubicBezTo>
                    <a:pt x="3119" y="2745"/>
                    <a:pt x="3119" y="2745"/>
                    <a:pt x="3119" y="2745"/>
                  </a:cubicBezTo>
                  <a:moveTo>
                    <a:pt x="1123" y="1996"/>
                  </a:moveTo>
                  <a:cubicBezTo>
                    <a:pt x="3318" y="1996"/>
                    <a:pt x="3318" y="1996"/>
                    <a:pt x="3318" y="1996"/>
                  </a:cubicBezTo>
                  <a:cubicBezTo>
                    <a:pt x="3817" y="499"/>
                    <a:pt x="3817" y="499"/>
                    <a:pt x="3817" y="499"/>
                  </a:cubicBezTo>
                  <a:cubicBezTo>
                    <a:pt x="624" y="499"/>
                    <a:pt x="624" y="499"/>
                    <a:pt x="624" y="499"/>
                  </a:cubicBez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184" name="Group 222" descr="school icon">
            <a:extLst>
              <a:ext uri="{FF2B5EF4-FFF2-40B4-BE49-F238E27FC236}">
                <a16:creationId xmlns:a16="http://schemas.microsoft.com/office/drawing/2014/main" id="{8BDD9606-6629-4FFB-B08F-D9C87CEA3872}"/>
              </a:ext>
            </a:extLst>
          </p:cNvPr>
          <p:cNvGrpSpPr/>
          <p:nvPr/>
        </p:nvGrpSpPr>
        <p:grpSpPr>
          <a:xfrm>
            <a:off x="10025262" y="4709635"/>
            <a:ext cx="517313" cy="517313"/>
            <a:chOff x="7541280" y="4820305"/>
            <a:chExt cx="527686" cy="527686"/>
          </a:xfrm>
        </p:grpSpPr>
        <p:sp useBgFill="1">
          <p:nvSpPr>
            <p:cNvPr id="185" name="Oval 223">
              <a:extLst>
                <a:ext uri="{FF2B5EF4-FFF2-40B4-BE49-F238E27FC236}">
                  <a16:creationId xmlns:a16="http://schemas.microsoft.com/office/drawing/2014/main" id="{1536BC24-7ED4-480F-9BEC-9672897A1BB0}"/>
                </a:ext>
              </a:extLst>
            </p:cNvPr>
            <p:cNvSpPr/>
            <p:nvPr/>
          </p:nvSpPr>
          <p:spPr bwMode="auto">
            <a:xfrm rot="18900000" flipH="1">
              <a:off x="7541280" y="4820305"/>
              <a:ext cx="527686" cy="527686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6" name="building_11">
              <a:extLst>
                <a:ext uri="{FF2B5EF4-FFF2-40B4-BE49-F238E27FC236}">
                  <a16:creationId xmlns:a16="http://schemas.microsoft.com/office/drawing/2014/main" id="{E1E36C09-880C-4D27-B4CB-5D5E16B0287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599615" y="4973522"/>
              <a:ext cx="411016" cy="221252"/>
            </a:xfrm>
            <a:custGeom>
              <a:avLst/>
              <a:gdLst>
                <a:gd name="T0" fmla="*/ 164 w 361"/>
                <a:gd name="T1" fmla="*/ 94 h 193"/>
                <a:gd name="T2" fmla="*/ 66 w 361"/>
                <a:gd name="T3" fmla="*/ 193 h 193"/>
                <a:gd name="T4" fmla="*/ 98 w 361"/>
                <a:gd name="T5" fmla="*/ 124 h 193"/>
                <a:gd name="T6" fmla="*/ 93 w 361"/>
                <a:gd name="T7" fmla="*/ 129 h 193"/>
                <a:gd name="T8" fmla="*/ 98 w 361"/>
                <a:gd name="T9" fmla="*/ 124 h 193"/>
                <a:gd name="T10" fmla="*/ 93 w 361"/>
                <a:gd name="T11" fmla="*/ 160 h 193"/>
                <a:gd name="T12" fmla="*/ 98 w 361"/>
                <a:gd name="T13" fmla="*/ 165 h 193"/>
                <a:gd name="T14" fmla="*/ 135 w 361"/>
                <a:gd name="T15" fmla="*/ 124 h 193"/>
                <a:gd name="T16" fmla="*/ 130 w 361"/>
                <a:gd name="T17" fmla="*/ 129 h 193"/>
                <a:gd name="T18" fmla="*/ 135 w 361"/>
                <a:gd name="T19" fmla="*/ 124 h 193"/>
                <a:gd name="T20" fmla="*/ 130 w 361"/>
                <a:gd name="T21" fmla="*/ 160 h 193"/>
                <a:gd name="T22" fmla="*/ 135 w 361"/>
                <a:gd name="T23" fmla="*/ 165 h 193"/>
                <a:gd name="T24" fmla="*/ 295 w 361"/>
                <a:gd name="T25" fmla="*/ 124 h 193"/>
                <a:gd name="T26" fmla="*/ 291 w 361"/>
                <a:gd name="T27" fmla="*/ 129 h 193"/>
                <a:gd name="T28" fmla="*/ 295 w 361"/>
                <a:gd name="T29" fmla="*/ 124 h 193"/>
                <a:gd name="T30" fmla="*/ 291 w 361"/>
                <a:gd name="T31" fmla="*/ 160 h 193"/>
                <a:gd name="T32" fmla="*/ 295 w 361"/>
                <a:gd name="T33" fmla="*/ 165 h 193"/>
                <a:gd name="T34" fmla="*/ 333 w 361"/>
                <a:gd name="T35" fmla="*/ 124 h 193"/>
                <a:gd name="T36" fmla="*/ 328 w 361"/>
                <a:gd name="T37" fmla="*/ 129 h 193"/>
                <a:gd name="T38" fmla="*/ 333 w 361"/>
                <a:gd name="T39" fmla="*/ 124 h 193"/>
                <a:gd name="T40" fmla="*/ 328 w 361"/>
                <a:gd name="T41" fmla="*/ 160 h 193"/>
                <a:gd name="T42" fmla="*/ 333 w 361"/>
                <a:gd name="T43" fmla="*/ 165 h 193"/>
                <a:gd name="T44" fmla="*/ 263 w 361"/>
                <a:gd name="T45" fmla="*/ 193 h 193"/>
                <a:gd name="T46" fmla="*/ 361 w 361"/>
                <a:gd name="T47" fmla="*/ 94 h 193"/>
                <a:gd name="T48" fmla="*/ 263 w 361"/>
                <a:gd name="T49" fmla="*/ 193 h 193"/>
                <a:gd name="T50" fmla="*/ 164 w 361"/>
                <a:gd name="T51" fmla="*/ 45 h 193"/>
                <a:gd name="T52" fmla="*/ 263 w 361"/>
                <a:gd name="T53" fmla="*/ 193 h 193"/>
                <a:gd name="T54" fmla="*/ 214 w 361"/>
                <a:gd name="T55" fmla="*/ 0 h 193"/>
                <a:gd name="T56" fmla="*/ 185 w 361"/>
                <a:gd name="T57" fmla="*/ 58 h 193"/>
                <a:gd name="T58" fmla="*/ 241 w 361"/>
                <a:gd name="T59" fmla="*/ 84 h 193"/>
                <a:gd name="T60" fmla="*/ 241 w 361"/>
                <a:gd name="T61" fmla="*/ 193 h 193"/>
                <a:gd name="T62" fmla="*/ 213 w 361"/>
                <a:gd name="T63" fmla="*/ 144 h 193"/>
                <a:gd name="T64" fmla="*/ 213 w 361"/>
                <a:gd name="T65" fmla="*/ 144 h 193"/>
                <a:gd name="T66" fmla="*/ 185 w 361"/>
                <a:gd name="T67" fmla="*/ 193 h 193"/>
                <a:gd name="T68" fmla="*/ 207 w 361"/>
                <a:gd name="T69" fmla="*/ 115 h 193"/>
                <a:gd name="T70" fmla="*/ 219 w 361"/>
                <a:gd name="T71" fmla="*/ 115 h 193"/>
                <a:gd name="T72" fmla="*/ 19 w 361"/>
                <a:gd name="T73" fmla="*/ 75 h 193"/>
                <a:gd name="T74" fmla="*/ 19 w 361"/>
                <a:gd name="T75" fmla="*/ 45 h 193"/>
                <a:gd name="T76" fmla="*/ 0 w 361"/>
                <a:gd name="T77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61" h="193">
                  <a:moveTo>
                    <a:pt x="66" y="94"/>
                  </a:moveTo>
                  <a:cubicBezTo>
                    <a:pt x="164" y="94"/>
                    <a:pt x="164" y="94"/>
                    <a:pt x="164" y="94"/>
                  </a:cubicBezTo>
                  <a:cubicBezTo>
                    <a:pt x="164" y="193"/>
                    <a:pt x="164" y="193"/>
                    <a:pt x="164" y="193"/>
                  </a:cubicBezTo>
                  <a:cubicBezTo>
                    <a:pt x="66" y="193"/>
                    <a:pt x="66" y="193"/>
                    <a:pt x="66" y="193"/>
                  </a:cubicBezTo>
                  <a:lnTo>
                    <a:pt x="66" y="94"/>
                  </a:lnTo>
                  <a:close/>
                  <a:moveTo>
                    <a:pt x="98" y="124"/>
                  </a:moveTo>
                  <a:cubicBezTo>
                    <a:pt x="93" y="124"/>
                    <a:pt x="93" y="124"/>
                    <a:pt x="93" y="124"/>
                  </a:cubicBezTo>
                  <a:cubicBezTo>
                    <a:pt x="93" y="129"/>
                    <a:pt x="93" y="129"/>
                    <a:pt x="93" y="129"/>
                  </a:cubicBezTo>
                  <a:cubicBezTo>
                    <a:pt x="98" y="129"/>
                    <a:pt x="98" y="129"/>
                    <a:pt x="98" y="129"/>
                  </a:cubicBezTo>
                  <a:lnTo>
                    <a:pt x="98" y="124"/>
                  </a:lnTo>
                  <a:close/>
                  <a:moveTo>
                    <a:pt x="98" y="160"/>
                  </a:moveTo>
                  <a:cubicBezTo>
                    <a:pt x="93" y="160"/>
                    <a:pt x="93" y="160"/>
                    <a:pt x="93" y="160"/>
                  </a:cubicBezTo>
                  <a:cubicBezTo>
                    <a:pt x="93" y="165"/>
                    <a:pt x="93" y="165"/>
                    <a:pt x="93" y="165"/>
                  </a:cubicBezTo>
                  <a:cubicBezTo>
                    <a:pt x="98" y="165"/>
                    <a:pt x="98" y="165"/>
                    <a:pt x="98" y="165"/>
                  </a:cubicBezTo>
                  <a:lnTo>
                    <a:pt x="98" y="160"/>
                  </a:lnTo>
                  <a:close/>
                  <a:moveTo>
                    <a:pt x="135" y="124"/>
                  </a:moveTo>
                  <a:cubicBezTo>
                    <a:pt x="130" y="124"/>
                    <a:pt x="130" y="124"/>
                    <a:pt x="130" y="124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5" y="129"/>
                    <a:pt x="135" y="129"/>
                    <a:pt x="135" y="129"/>
                  </a:cubicBezTo>
                  <a:lnTo>
                    <a:pt x="135" y="124"/>
                  </a:lnTo>
                  <a:close/>
                  <a:moveTo>
                    <a:pt x="135" y="160"/>
                  </a:moveTo>
                  <a:cubicBezTo>
                    <a:pt x="130" y="160"/>
                    <a:pt x="130" y="160"/>
                    <a:pt x="130" y="160"/>
                  </a:cubicBezTo>
                  <a:cubicBezTo>
                    <a:pt x="130" y="165"/>
                    <a:pt x="130" y="165"/>
                    <a:pt x="130" y="165"/>
                  </a:cubicBezTo>
                  <a:cubicBezTo>
                    <a:pt x="135" y="165"/>
                    <a:pt x="135" y="165"/>
                    <a:pt x="135" y="165"/>
                  </a:cubicBezTo>
                  <a:lnTo>
                    <a:pt x="135" y="160"/>
                  </a:lnTo>
                  <a:close/>
                  <a:moveTo>
                    <a:pt x="295" y="124"/>
                  </a:moveTo>
                  <a:cubicBezTo>
                    <a:pt x="291" y="124"/>
                    <a:pt x="291" y="124"/>
                    <a:pt x="291" y="124"/>
                  </a:cubicBezTo>
                  <a:cubicBezTo>
                    <a:pt x="291" y="129"/>
                    <a:pt x="291" y="129"/>
                    <a:pt x="291" y="129"/>
                  </a:cubicBezTo>
                  <a:cubicBezTo>
                    <a:pt x="295" y="129"/>
                    <a:pt x="295" y="129"/>
                    <a:pt x="295" y="129"/>
                  </a:cubicBezTo>
                  <a:lnTo>
                    <a:pt x="295" y="124"/>
                  </a:lnTo>
                  <a:close/>
                  <a:moveTo>
                    <a:pt x="295" y="160"/>
                  </a:moveTo>
                  <a:cubicBezTo>
                    <a:pt x="291" y="160"/>
                    <a:pt x="291" y="160"/>
                    <a:pt x="291" y="160"/>
                  </a:cubicBezTo>
                  <a:cubicBezTo>
                    <a:pt x="291" y="165"/>
                    <a:pt x="291" y="165"/>
                    <a:pt x="291" y="165"/>
                  </a:cubicBezTo>
                  <a:cubicBezTo>
                    <a:pt x="295" y="165"/>
                    <a:pt x="295" y="165"/>
                    <a:pt x="295" y="165"/>
                  </a:cubicBezTo>
                  <a:lnTo>
                    <a:pt x="295" y="160"/>
                  </a:lnTo>
                  <a:close/>
                  <a:moveTo>
                    <a:pt x="333" y="124"/>
                  </a:moveTo>
                  <a:cubicBezTo>
                    <a:pt x="328" y="124"/>
                    <a:pt x="328" y="124"/>
                    <a:pt x="328" y="124"/>
                  </a:cubicBezTo>
                  <a:cubicBezTo>
                    <a:pt x="328" y="129"/>
                    <a:pt x="328" y="129"/>
                    <a:pt x="328" y="129"/>
                  </a:cubicBezTo>
                  <a:cubicBezTo>
                    <a:pt x="333" y="129"/>
                    <a:pt x="333" y="129"/>
                    <a:pt x="333" y="129"/>
                  </a:cubicBezTo>
                  <a:lnTo>
                    <a:pt x="333" y="124"/>
                  </a:lnTo>
                  <a:close/>
                  <a:moveTo>
                    <a:pt x="333" y="160"/>
                  </a:moveTo>
                  <a:cubicBezTo>
                    <a:pt x="328" y="160"/>
                    <a:pt x="328" y="160"/>
                    <a:pt x="328" y="160"/>
                  </a:cubicBezTo>
                  <a:cubicBezTo>
                    <a:pt x="328" y="165"/>
                    <a:pt x="328" y="165"/>
                    <a:pt x="328" y="165"/>
                  </a:cubicBezTo>
                  <a:cubicBezTo>
                    <a:pt x="333" y="165"/>
                    <a:pt x="333" y="165"/>
                    <a:pt x="333" y="165"/>
                  </a:cubicBezTo>
                  <a:lnTo>
                    <a:pt x="333" y="160"/>
                  </a:lnTo>
                  <a:close/>
                  <a:moveTo>
                    <a:pt x="263" y="193"/>
                  </a:moveTo>
                  <a:cubicBezTo>
                    <a:pt x="361" y="193"/>
                    <a:pt x="361" y="193"/>
                    <a:pt x="361" y="193"/>
                  </a:cubicBezTo>
                  <a:cubicBezTo>
                    <a:pt x="361" y="94"/>
                    <a:pt x="361" y="94"/>
                    <a:pt x="361" y="94"/>
                  </a:cubicBezTo>
                  <a:cubicBezTo>
                    <a:pt x="263" y="94"/>
                    <a:pt x="263" y="94"/>
                    <a:pt x="263" y="94"/>
                  </a:cubicBezTo>
                  <a:lnTo>
                    <a:pt x="263" y="193"/>
                  </a:lnTo>
                  <a:close/>
                  <a:moveTo>
                    <a:pt x="214" y="0"/>
                  </a:moveTo>
                  <a:cubicBezTo>
                    <a:pt x="164" y="45"/>
                    <a:pt x="164" y="45"/>
                    <a:pt x="164" y="45"/>
                  </a:cubicBezTo>
                  <a:cubicBezTo>
                    <a:pt x="164" y="193"/>
                    <a:pt x="164" y="193"/>
                    <a:pt x="164" y="193"/>
                  </a:cubicBezTo>
                  <a:cubicBezTo>
                    <a:pt x="263" y="193"/>
                    <a:pt x="263" y="193"/>
                    <a:pt x="263" y="193"/>
                  </a:cubicBezTo>
                  <a:cubicBezTo>
                    <a:pt x="263" y="45"/>
                    <a:pt x="263" y="45"/>
                    <a:pt x="263" y="45"/>
                  </a:cubicBezTo>
                  <a:lnTo>
                    <a:pt x="214" y="0"/>
                  </a:lnTo>
                  <a:close/>
                  <a:moveTo>
                    <a:pt x="241" y="58"/>
                  </a:moveTo>
                  <a:cubicBezTo>
                    <a:pt x="185" y="58"/>
                    <a:pt x="185" y="58"/>
                    <a:pt x="185" y="58"/>
                  </a:cubicBezTo>
                  <a:cubicBezTo>
                    <a:pt x="185" y="84"/>
                    <a:pt x="185" y="84"/>
                    <a:pt x="185" y="84"/>
                  </a:cubicBezTo>
                  <a:cubicBezTo>
                    <a:pt x="241" y="84"/>
                    <a:pt x="241" y="84"/>
                    <a:pt x="241" y="84"/>
                  </a:cubicBezTo>
                  <a:lnTo>
                    <a:pt x="241" y="58"/>
                  </a:lnTo>
                  <a:close/>
                  <a:moveTo>
                    <a:pt x="241" y="193"/>
                  </a:moveTo>
                  <a:cubicBezTo>
                    <a:pt x="241" y="144"/>
                    <a:pt x="241" y="144"/>
                    <a:pt x="241" y="144"/>
                  </a:cubicBezTo>
                  <a:cubicBezTo>
                    <a:pt x="213" y="144"/>
                    <a:pt x="213" y="144"/>
                    <a:pt x="213" y="144"/>
                  </a:cubicBezTo>
                  <a:cubicBezTo>
                    <a:pt x="213" y="193"/>
                    <a:pt x="213" y="193"/>
                    <a:pt x="213" y="193"/>
                  </a:cubicBezTo>
                  <a:moveTo>
                    <a:pt x="213" y="144"/>
                  </a:moveTo>
                  <a:cubicBezTo>
                    <a:pt x="185" y="144"/>
                    <a:pt x="185" y="144"/>
                    <a:pt x="185" y="144"/>
                  </a:cubicBezTo>
                  <a:cubicBezTo>
                    <a:pt x="185" y="193"/>
                    <a:pt x="185" y="193"/>
                    <a:pt x="185" y="193"/>
                  </a:cubicBezTo>
                  <a:moveTo>
                    <a:pt x="213" y="109"/>
                  </a:moveTo>
                  <a:cubicBezTo>
                    <a:pt x="210" y="109"/>
                    <a:pt x="207" y="112"/>
                    <a:pt x="207" y="115"/>
                  </a:cubicBezTo>
                  <a:cubicBezTo>
                    <a:pt x="207" y="119"/>
                    <a:pt x="210" y="122"/>
                    <a:pt x="213" y="122"/>
                  </a:cubicBezTo>
                  <a:cubicBezTo>
                    <a:pt x="217" y="122"/>
                    <a:pt x="219" y="119"/>
                    <a:pt x="219" y="115"/>
                  </a:cubicBezTo>
                  <a:cubicBezTo>
                    <a:pt x="219" y="112"/>
                    <a:pt x="217" y="109"/>
                    <a:pt x="213" y="109"/>
                  </a:cubicBezTo>
                  <a:close/>
                  <a:moveTo>
                    <a:pt x="19" y="75"/>
                  </a:moveTo>
                  <a:cubicBezTo>
                    <a:pt x="50" y="62"/>
                    <a:pt x="50" y="62"/>
                    <a:pt x="50" y="62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193"/>
                    <a:pt x="19" y="193"/>
                    <a:pt x="19" y="193"/>
                  </a:cubicBezTo>
                  <a:moveTo>
                    <a:pt x="0" y="193"/>
                  </a:moveTo>
                  <a:cubicBezTo>
                    <a:pt x="38" y="193"/>
                    <a:pt x="38" y="193"/>
                    <a:pt x="38" y="193"/>
                  </a:cubicBez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187" name="Group 225" descr="price tag icon">
            <a:extLst>
              <a:ext uri="{FF2B5EF4-FFF2-40B4-BE49-F238E27FC236}">
                <a16:creationId xmlns:a16="http://schemas.microsoft.com/office/drawing/2014/main" id="{5A045082-78C5-42B6-B2FA-A9A424D77A2E}"/>
              </a:ext>
            </a:extLst>
          </p:cNvPr>
          <p:cNvGrpSpPr/>
          <p:nvPr/>
        </p:nvGrpSpPr>
        <p:grpSpPr>
          <a:xfrm>
            <a:off x="7908726" y="5803752"/>
            <a:ext cx="513370" cy="513370"/>
            <a:chOff x="5382304" y="5936362"/>
            <a:chExt cx="523664" cy="523664"/>
          </a:xfrm>
        </p:grpSpPr>
        <p:sp useBgFill="1">
          <p:nvSpPr>
            <p:cNvPr id="188" name="Oval 226">
              <a:extLst>
                <a:ext uri="{FF2B5EF4-FFF2-40B4-BE49-F238E27FC236}">
                  <a16:creationId xmlns:a16="http://schemas.microsoft.com/office/drawing/2014/main" id="{F7EF23BD-4A02-4E62-AE25-596425AD3AF3}"/>
                </a:ext>
              </a:extLst>
            </p:cNvPr>
            <p:cNvSpPr/>
            <p:nvPr/>
          </p:nvSpPr>
          <p:spPr bwMode="auto">
            <a:xfrm rot="720000" flipH="1">
              <a:off x="5382304" y="5936362"/>
              <a:ext cx="523664" cy="523664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9" name="TagLegacy_E1CB">
              <a:extLst>
                <a:ext uri="{FF2B5EF4-FFF2-40B4-BE49-F238E27FC236}">
                  <a16:creationId xmlns:a16="http://schemas.microsoft.com/office/drawing/2014/main" id="{A667E676-1652-43DF-BF6D-197DBF1B9F2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480308" y="6067425"/>
              <a:ext cx="327656" cy="261538"/>
            </a:xfrm>
            <a:custGeom>
              <a:avLst/>
              <a:gdLst>
                <a:gd name="T0" fmla="*/ 2950 w 3700"/>
                <a:gd name="T1" fmla="*/ 1330 h 2952"/>
                <a:gd name="T2" fmla="*/ 1328 w 3700"/>
                <a:gd name="T3" fmla="*/ 2952 h 2952"/>
                <a:gd name="T4" fmla="*/ 0 w 3700"/>
                <a:gd name="T5" fmla="*/ 1620 h 2952"/>
                <a:gd name="T6" fmla="*/ 1620 w 3700"/>
                <a:gd name="T7" fmla="*/ 0 h 2952"/>
                <a:gd name="T8" fmla="*/ 2951 w 3700"/>
                <a:gd name="T9" fmla="*/ 1 h 2952"/>
                <a:gd name="T10" fmla="*/ 2950 w 3700"/>
                <a:gd name="T11" fmla="*/ 1330 h 2952"/>
                <a:gd name="T12" fmla="*/ 1820 w 3700"/>
                <a:gd name="T13" fmla="*/ 2460 h 2952"/>
                <a:gd name="T14" fmla="*/ 2576 w 3700"/>
                <a:gd name="T15" fmla="*/ 2753 h 2952"/>
                <a:gd name="T16" fmla="*/ 3700 w 3700"/>
                <a:gd name="T17" fmla="*/ 1629 h 2952"/>
                <a:gd name="T18" fmla="*/ 2576 w 3700"/>
                <a:gd name="T19" fmla="*/ 505 h 2952"/>
                <a:gd name="T20" fmla="*/ 2421 w 3700"/>
                <a:gd name="T21" fmla="*/ 505 h 2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00" h="2952">
                  <a:moveTo>
                    <a:pt x="2950" y="1330"/>
                  </a:moveTo>
                  <a:cubicBezTo>
                    <a:pt x="1328" y="2952"/>
                    <a:pt x="1328" y="2952"/>
                    <a:pt x="1328" y="2952"/>
                  </a:cubicBezTo>
                  <a:cubicBezTo>
                    <a:pt x="0" y="1620"/>
                    <a:pt x="0" y="1620"/>
                    <a:pt x="0" y="1620"/>
                  </a:cubicBezTo>
                  <a:cubicBezTo>
                    <a:pt x="1620" y="0"/>
                    <a:pt x="1620" y="0"/>
                    <a:pt x="1620" y="0"/>
                  </a:cubicBezTo>
                  <a:cubicBezTo>
                    <a:pt x="2951" y="1"/>
                    <a:pt x="2951" y="1"/>
                    <a:pt x="2951" y="1"/>
                  </a:cubicBezTo>
                  <a:lnTo>
                    <a:pt x="2950" y="1330"/>
                  </a:lnTo>
                  <a:close/>
                  <a:moveTo>
                    <a:pt x="1820" y="2460"/>
                  </a:moveTo>
                  <a:cubicBezTo>
                    <a:pt x="2020" y="2642"/>
                    <a:pt x="2285" y="2753"/>
                    <a:pt x="2576" y="2753"/>
                  </a:cubicBezTo>
                  <a:cubicBezTo>
                    <a:pt x="3197" y="2753"/>
                    <a:pt x="3700" y="2249"/>
                    <a:pt x="3700" y="1629"/>
                  </a:cubicBezTo>
                  <a:cubicBezTo>
                    <a:pt x="3700" y="1008"/>
                    <a:pt x="3198" y="505"/>
                    <a:pt x="2576" y="505"/>
                  </a:cubicBezTo>
                  <a:cubicBezTo>
                    <a:pt x="2421" y="505"/>
                    <a:pt x="2421" y="505"/>
                    <a:pt x="2421" y="505"/>
                  </a:cubicBez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190" name="Group 228" descr="forklift icon">
            <a:extLst>
              <a:ext uri="{FF2B5EF4-FFF2-40B4-BE49-F238E27FC236}">
                <a16:creationId xmlns:a16="http://schemas.microsoft.com/office/drawing/2014/main" id="{510FCB05-BBCE-4FF0-9E74-D509DCA5E608}"/>
              </a:ext>
            </a:extLst>
          </p:cNvPr>
          <p:cNvGrpSpPr/>
          <p:nvPr/>
        </p:nvGrpSpPr>
        <p:grpSpPr>
          <a:xfrm>
            <a:off x="5823705" y="2593101"/>
            <a:ext cx="513370" cy="513370"/>
            <a:chOff x="3255474" y="2661331"/>
            <a:chExt cx="523664" cy="523664"/>
          </a:xfrm>
        </p:grpSpPr>
        <p:sp useBgFill="1">
          <p:nvSpPr>
            <p:cNvPr id="191" name="Oval 229">
              <a:extLst>
                <a:ext uri="{FF2B5EF4-FFF2-40B4-BE49-F238E27FC236}">
                  <a16:creationId xmlns:a16="http://schemas.microsoft.com/office/drawing/2014/main" id="{74478BBF-4296-467D-9B9F-5CE4E9069504}"/>
                </a:ext>
              </a:extLst>
            </p:cNvPr>
            <p:cNvSpPr/>
            <p:nvPr/>
          </p:nvSpPr>
          <p:spPr bwMode="auto">
            <a:xfrm rot="16920000" flipH="1">
              <a:off x="3255474" y="2661331"/>
              <a:ext cx="523664" cy="523664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2" name="Freeform 13">
              <a:extLst>
                <a:ext uri="{FF2B5EF4-FFF2-40B4-BE49-F238E27FC236}">
                  <a16:creationId xmlns:a16="http://schemas.microsoft.com/office/drawing/2014/main" id="{D4486D19-FF96-4DF2-9CBF-3F115FFC18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7962" y="2775201"/>
              <a:ext cx="318688" cy="295924"/>
            </a:xfrm>
            <a:custGeom>
              <a:avLst/>
              <a:gdLst>
                <a:gd name="T0" fmla="*/ 27 w 349"/>
                <a:gd name="T1" fmla="*/ 296 h 323"/>
                <a:gd name="T2" fmla="*/ 54 w 349"/>
                <a:gd name="T3" fmla="*/ 268 h 323"/>
                <a:gd name="T4" fmla="*/ 81 w 349"/>
                <a:gd name="T5" fmla="*/ 296 h 323"/>
                <a:gd name="T6" fmla="*/ 54 w 349"/>
                <a:gd name="T7" fmla="*/ 323 h 323"/>
                <a:gd name="T8" fmla="*/ 27 w 349"/>
                <a:gd name="T9" fmla="*/ 296 h 323"/>
                <a:gd name="T10" fmla="*/ 183 w 349"/>
                <a:gd name="T11" fmla="*/ 323 h 323"/>
                <a:gd name="T12" fmla="*/ 210 w 349"/>
                <a:gd name="T13" fmla="*/ 296 h 323"/>
                <a:gd name="T14" fmla="*/ 183 w 349"/>
                <a:gd name="T15" fmla="*/ 268 h 323"/>
                <a:gd name="T16" fmla="*/ 155 w 349"/>
                <a:gd name="T17" fmla="*/ 296 h 323"/>
                <a:gd name="T18" fmla="*/ 183 w 349"/>
                <a:gd name="T19" fmla="*/ 323 h 323"/>
                <a:gd name="T20" fmla="*/ 194 w 349"/>
                <a:gd name="T21" fmla="*/ 192 h 323"/>
                <a:gd name="T22" fmla="*/ 159 w 349"/>
                <a:gd name="T23" fmla="*/ 85 h 323"/>
                <a:gd name="T24" fmla="*/ 110 w 349"/>
                <a:gd name="T25" fmla="*/ 39 h 323"/>
                <a:gd name="T26" fmla="*/ 22 w 349"/>
                <a:gd name="T27" fmla="*/ 39 h 323"/>
                <a:gd name="T28" fmla="*/ 0 w 349"/>
                <a:gd name="T29" fmla="*/ 61 h 323"/>
                <a:gd name="T30" fmla="*/ 0 w 349"/>
                <a:gd name="T31" fmla="*/ 296 h 323"/>
                <a:gd name="T32" fmla="*/ 27 w 349"/>
                <a:gd name="T33" fmla="*/ 296 h 323"/>
                <a:gd name="T34" fmla="*/ 81 w 349"/>
                <a:gd name="T35" fmla="*/ 296 h 323"/>
                <a:gd name="T36" fmla="*/ 155 w 349"/>
                <a:gd name="T37" fmla="*/ 296 h 323"/>
                <a:gd name="T38" fmla="*/ 210 w 349"/>
                <a:gd name="T39" fmla="*/ 296 h 323"/>
                <a:gd name="T40" fmla="*/ 235 w 349"/>
                <a:gd name="T41" fmla="*/ 296 h 323"/>
                <a:gd name="T42" fmla="*/ 235 w 349"/>
                <a:gd name="T43" fmla="*/ 0 h 323"/>
                <a:gd name="T44" fmla="*/ 235 w 349"/>
                <a:gd name="T45" fmla="*/ 272 h 323"/>
                <a:gd name="T46" fmla="*/ 349 w 349"/>
                <a:gd name="T47" fmla="*/ 272 h 323"/>
                <a:gd name="T48" fmla="*/ 0 w 349"/>
                <a:gd name="T49" fmla="*/ 139 h 323"/>
                <a:gd name="T50" fmla="*/ 81 w 349"/>
                <a:gd name="T51" fmla="*/ 139 h 323"/>
                <a:gd name="T52" fmla="*/ 81 w 349"/>
                <a:gd name="T53" fmla="*/ 192 h 323"/>
                <a:gd name="T54" fmla="*/ 235 w 349"/>
                <a:gd name="T55" fmla="*/ 192 h 323"/>
                <a:gd name="T56" fmla="*/ 315 w 349"/>
                <a:gd name="T57" fmla="*/ 35 h 323"/>
                <a:gd name="T58" fmla="*/ 281 w 349"/>
                <a:gd name="T59" fmla="*/ 35 h 323"/>
                <a:gd name="T60" fmla="*/ 281 w 349"/>
                <a:gd name="T61" fmla="*/ 68 h 323"/>
                <a:gd name="T62" fmla="*/ 315 w 349"/>
                <a:gd name="T63" fmla="*/ 68 h 323"/>
                <a:gd name="T64" fmla="*/ 315 w 349"/>
                <a:gd name="T65" fmla="*/ 35 h 323"/>
                <a:gd name="T66" fmla="*/ 315 w 349"/>
                <a:gd name="T67" fmla="*/ 112 h 323"/>
                <a:gd name="T68" fmla="*/ 281 w 349"/>
                <a:gd name="T69" fmla="*/ 112 h 323"/>
                <a:gd name="T70" fmla="*/ 281 w 349"/>
                <a:gd name="T71" fmla="*/ 145 h 323"/>
                <a:gd name="T72" fmla="*/ 315 w 349"/>
                <a:gd name="T73" fmla="*/ 145 h 323"/>
                <a:gd name="T74" fmla="*/ 315 w 349"/>
                <a:gd name="T75" fmla="*/ 112 h 323"/>
                <a:gd name="T76" fmla="*/ 315 w 349"/>
                <a:gd name="T77" fmla="*/ 189 h 323"/>
                <a:gd name="T78" fmla="*/ 281 w 349"/>
                <a:gd name="T79" fmla="*/ 189 h 323"/>
                <a:gd name="T80" fmla="*/ 281 w 349"/>
                <a:gd name="T81" fmla="*/ 222 h 323"/>
                <a:gd name="T82" fmla="*/ 315 w 349"/>
                <a:gd name="T83" fmla="*/ 222 h 323"/>
                <a:gd name="T84" fmla="*/ 315 w 349"/>
                <a:gd name="T85" fmla="*/ 189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49" h="323">
                  <a:moveTo>
                    <a:pt x="27" y="296"/>
                  </a:moveTo>
                  <a:cubicBezTo>
                    <a:pt x="27" y="281"/>
                    <a:pt x="39" y="268"/>
                    <a:pt x="54" y="268"/>
                  </a:cubicBezTo>
                  <a:cubicBezTo>
                    <a:pt x="69" y="268"/>
                    <a:pt x="81" y="281"/>
                    <a:pt x="81" y="296"/>
                  </a:cubicBezTo>
                  <a:cubicBezTo>
                    <a:pt x="81" y="311"/>
                    <a:pt x="69" y="323"/>
                    <a:pt x="54" y="323"/>
                  </a:cubicBezTo>
                  <a:cubicBezTo>
                    <a:pt x="39" y="323"/>
                    <a:pt x="27" y="311"/>
                    <a:pt x="27" y="296"/>
                  </a:cubicBezTo>
                  <a:close/>
                  <a:moveTo>
                    <a:pt x="183" y="323"/>
                  </a:moveTo>
                  <a:cubicBezTo>
                    <a:pt x="198" y="323"/>
                    <a:pt x="210" y="311"/>
                    <a:pt x="210" y="296"/>
                  </a:cubicBezTo>
                  <a:cubicBezTo>
                    <a:pt x="210" y="281"/>
                    <a:pt x="198" y="268"/>
                    <a:pt x="183" y="268"/>
                  </a:cubicBezTo>
                  <a:cubicBezTo>
                    <a:pt x="167" y="268"/>
                    <a:pt x="155" y="281"/>
                    <a:pt x="155" y="296"/>
                  </a:cubicBezTo>
                  <a:cubicBezTo>
                    <a:pt x="155" y="311"/>
                    <a:pt x="167" y="323"/>
                    <a:pt x="183" y="323"/>
                  </a:cubicBezTo>
                  <a:close/>
                  <a:moveTo>
                    <a:pt x="194" y="192"/>
                  </a:moveTo>
                  <a:cubicBezTo>
                    <a:pt x="159" y="85"/>
                    <a:pt x="159" y="85"/>
                    <a:pt x="159" y="85"/>
                  </a:cubicBezTo>
                  <a:cubicBezTo>
                    <a:pt x="150" y="62"/>
                    <a:pt x="135" y="39"/>
                    <a:pt x="110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10" y="39"/>
                    <a:pt x="0" y="49"/>
                    <a:pt x="0" y="61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27" y="296"/>
                    <a:pt x="27" y="296"/>
                    <a:pt x="27" y="296"/>
                  </a:cubicBezTo>
                  <a:moveTo>
                    <a:pt x="81" y="296"/>
                  </a:moveTo>
                  <a:cubicBezTo>
                    <a:pt x="155" y="296"/>
                    <a:pt x="155" y="296"/>
                    <a:pt x="155" y="296"/>
                  </a:cubicBezTo>
                  <a:moveTo>
                    <a:pt x="210" y="296"/>
                  </a:moveTo>
                  <a:cubicBezTo>
                    <a:pt x="235" y="296"/>
                    <a:pt x="235" y="296"/>
                    <a:pt x="235" y="296"/>
                  </a:cubicBezTo>
                  <a:cubicBezTo>
                    <a:pt x="235" y="0"/>
                    <a:pt x="235" y="0"/>
                    <a:pt x="235" y="0"/>
                  </a:cubicBezTo>
                  <a:moveTo>
                    <a:pt x="235" y="272"/>
                  </a:moveTo>
                  <a:cubicBezTo>
                    <a:pt x="349" y="272"/>
                    <a:pt x="349" y="272"/>
                    <a:pt x="349" y="272"/>
                  </a:cubicBezTo>
                  <a:moveTo>
                    <a:pt x="0" y="139"/>
                  </a:moveTo>
                  <a:cubicBezTo>
                    <a:pt x="81" y="139"/>
                    <a:pt x="81" y="139"/>
                    <a:pt x="81" y="139"/>
                  </a:cubicBezTo>
                  <a:cubicBezTo>
                    <a:pt x="81" y="192"/>
                    <a:pt x="81" y="192"/>
                    <a:pt x="81" y="192"/>
                  </a:cubicBezTo>
                  <a:cubicBezTo>
                    <a:pt x="235" y="192"/>
                    <a:pt x="235" y="192"/>
                    <a:pt x="235" y="192"/>
                  </a:cubicBezTo>
                  <a:moveTo>
                    <a:pt x="315" y="35"/>
                  </a:moveTo>
                  <a:cubicBezTo>
                    <a:pt x="281" y="35"/>
                    <a:pt x="281" y="35"/>
                    <a:pt x="281" y="35"/>
                  </a:cubicBezTo>
                  <a:cubicBezTo>
                    <a:pt x="281" y="68"/>
                    <a:pt x="281" y="68"/>
                    <a:pt x="281" y="68"/>
                  </a:cubicBezTo>
                  <a:cubicBezTo>
                    <a:pt x="315" y="68"/>
                    <a:pt x="315" y="68"/>
                    <a:pt x="315" y="68"/>
                  </a:cubicBezTo>
                  <a:lnTo>
                    <a:pt x="315" y="35"/>
                  </a:lnTo>
                  <a:close/>
                  <a:moveTo>
                    <a:pt x="315" y="112"/>
                  </a:moveTo>
                  <a:cubicBezTo>
                    <a:pt x="281" y="112"/>
                    <a:pt x="281" y="112"/>
                    <a:pt x="281" y="112"/>
                  </a:cubicBezTo>
                  <a:cubicBezTo>
                    <a:pt x="281" y="145"/>
                    <a:pt x="281" y="145"/>
                    <a:pt x="281" y="145"/>
                  </a:cubicBezTo>
                  <a:cubicBezTo>
                    <a:pt x="315" y="145"/>
                    <a:pt x="315" y="145"/>
                    <a:pt x="315" y="145"/>
                  </a:cubicBezTo>
                  <a:lnTo>
                    <a:pt x="315" y="112"/>
                  </a:lnTo>
                  <a:close/>
                  <a:moveTo>
                    <a:pt x="315" y="189"/>
                  </a:moveTo>
                  <a:cubicBezTo>
                    <a:pt x="281" y="189"/>
                    <a:pt x="281" y="189"/>
                    <a:pt x="281" y="189"/>
                  </a:cubicBezTo>
                  <a:cubicBezTo>
                    <a:pt x="281" y="222"/>
                    <a:pt x="281" y="222"/>
                    <a:pt x="281" y="222"/>
                  </a:cubicBezTo>
                  <a:cubicBezTo>
                    <a:pt x="315" y="222"/>
                    <a:pt x="315" y="222"/>
                    <a:pt x="315" y="222"/>
                  </a:cubicBezTo>
                  <a:lnTo>
                    <a:pt x="315" y="189"/>
                  </a:lnTo>
                  <a:close/>
                </a:path>
              </a:pathLst>
            </a:custGeom>
            <a:noFill/>
            <a:ln w="15875">
              <a:solidFill>
                <a:schemeClr val="tx1"/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</p:grpSp>
      <p:grpSp>
        <p:nvGrpSpPr>
          <p:cNvPr id="193" name="Group 231" descr="heartbeat icon">
            <a:extLst>
              <a:ext uri="{FF2B5EF4-FFF2-40B4-BE49-F238E27FC236}">
                <a16:creationId xmlns:a16="http://schemas.microsoft.com/office/drawing/2014/main" id="{ECAFCF35-32D6-4B20-9E1E-507B57CF4389}"/>
              </a:ext>
            </a:extLst>
          </p:cNvPr>
          <p:cNvGrpSpPr/>
          <p:nvPr/>
        </p:nvGrpSpPr>
        <p:grpSpPr>
          <a:xfrm>
            <a:off x="9034357" y="508079"/>
            <a:ext cx="513370" cy="513370"/>
            <a:chOff x="6530506" y="534500"/>
            <a:chExt cx="523664" cy="523664"/>
          </a:xfrm>
        </p:grpSpPr>
        <p:sp useBgFill="1">
          <p:nvSpPr>
            <p:cNvPr id="194" name="Oval 232">
              <a:extLst>
                <a:ext uri="{FF2B5EF4-FFF2-40B4-BE49-F238E27FC236}">
                  <a16:creationId xmlns:a16="http://schemas.microsoft.com/office/drawing/2014/main" id="{677D419A-CCDE-458B-B9FD-90EE590EB0BC}"/>
                </a:ext>
              </a:extLst>
            </p:cNvPr>
            <p:cNvSpPr/>
            <p:nvPr/>
          </p:nvSpPr>
          <p:spPr bwMode="auto">
            <a:xfrm rot="720000" flipH="1">
              <a:off x="6530506" y="534500"/>
              <a:ext cx="523664" cy="523664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5" name="Freeform 33">
              <a:extLst>
                <a:ext uri="{FF2B5EF4-FFF2-40B4-BE49-F238E27FC236}">
                  <a16:creationId xmlns:a16="http://schemas.microsoft.com/office/drawing/2014/main" id="{75146B42-EDA2-4242-9F1D-72E0DF08F9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706" y="661988"/>
              <a:ext cx="317264" cy="268688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196" name="Group 234" descr="gears and tools icon">
            <a:extLst>
              <a:ext uri="{FF2B5EF4-FFF2-40B4-BE49-F238E27FC236}">
                <a16:creationId xmlns:a16="http://schemas.microsoft.com/office/drawing/2014/main" id="{B39B8165-3A23-43E2-B1EE-2211E8631032}"/>
              </a:ext>
            </a:extLst>
          </p:cNvPr>
          <p:cNvGrpSpPr/>
          <p:nvPr/>
        </p:nvGrpSpPr>
        <p:grpSpPr>
          <a:xfrm>
            <a:off x="5814287" y="3672434"/>
            <a:ext cx="513370" cy="513370"/>
            <a:chOff x="3245867" y="3762307"/>
            <a:chExt cx="523664" cy="523664"/>
          </a:xfrm>
        </p:grpSpPr>
        <p:sp useBgFill="1">
          <p:nvSpPr>
            <p:cNvPr id="197" name="Oval 235">
              <a:extLst>
                <a:ext uri="{FF2B5EF4-FFF2-40B4-BE49-F238E27FC236}">
                  <a16:creationId xmlns:a16="http://schemas.microsoft.com/office/drawing/2014/main" id="{24BBAF2C-B1C5-433F-ACAB-0BB197B340E3}"/>
                </a:ext>
              </a:extLst>
            </p:cNvPr>
            <p:cNvSpPr/>
            <p:nvPr/>
          </p:nvSpPr>
          <p:spPr bwMode="auto">
            <a:xfrm rot="4740000">
              <a:off x="3245867" y="3762307"/>
              <a:ext cx="523664" cy="523664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735E4F5B-FE0E-48CD-ACF1-1623E474AF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5338" y="3865138"/>
              <a:ext cx="344722" cy="318002"/>
            </a:xfrm>
            <a:custGeom>
              <a:avLst/>
              <a:gdLst>
                <a:gd name="T0" fmla="*/ 224 w 356"/>
                <a:gd name="T1" fmla="*/ 273 h 328"/>
                <a:gd name="T2" fmla="*/ 181 w 356"/>
                <a:gd name="T3" fmla="*/ 295 h 328"/>
                <a:gd name="T4" fmla="*/ 181 w 356"/>
                <a:gd name="T5" fmla="*/ 328 h 328"/>
                <a:gd name="T6" fmla="*/ 121 w 356"/>
                <a:gd name="T7" fmla="*/ 328 h 328"/>
                <a:gd name="T8" fmla="*/ 121 w 356"/>
                <a:gd name="T9" fmla="*/ 291 h 328"/>
                <a:gd name="T10" fmla="*/ 57 w 356"/>
                <a:gd name="T11" fmla="*/ 254 h 328"/>
                <a:gd name="T12" fmla="*/ 28 w 356"/>
                <a:gd name="T13" fmla="*/ 269 h 328"/>
                <a:gd name="T14" fmla="*/ 0 w 356"/>
                <a:gd name="T15" fmla="*/ 214 h 328"/>
                <a:gd name="T16" fmla="*/ 28 w 356"/>
                <a:gd name="T17" fmla="*/ 199 h 328"/>
                <a:gd name="T18" fmla="*/ 21 w 356"/>
                <a:gd name="T19" fmla="*/ 162 h 328"/>
                <a:gd name="T20" fmla="*/ 28 w 356"/>
                <a:gd name="T21" fmla="*/ 125 h 328"/>
                <a:gd name="T22" fmla="*/ 0 w 356"/>
                <a:gd name="T23" fmla="*/ 111 h 328"/>
                <a:gd name="T24" fmla="*/ 28 w 356"/>
                <a:gd name="T25" fmla="*/ 55 h 328"/>
                <a:gd name="T26" fmla="*/ 57 w 356"/>
                <a:gd name="T27" fmla="*/ 70 h 328"/>
                <a:gd name="T28" fmla="*/ 121 w 356"/>
                <a:gd name="T29" fmla="*/ 33 h 328"/>
                <a:gd name="T30" fmla="*/ 121 w 356"/>
                <a:gd name="T31" fmla="*/ 0 h 328"/>
                <a:gd name="T32" fmla="*/ 181 w 356"/>
                <a:gd name="T33" fmla="*/ 0 h 328"/>
                <a:gd name="T34" fmla="*/ 181 w 356"/>
                <a:gd name="T35" fmla="*/ 30 h 328"/>
                <a:gd name="T36" fmla="*/ 249 w 356"/>
                <a:gd name="T37" fmla="*/ 70 h 328"/>
                <a:gd name="T38" fmla="*/ 274 w 356"/>
                <a:gd name="T39" fmla="*/ 55 h 328"/>
                <a:gd name="T40" fmla="*/ 306 w 356"/>
                <a:gd name="T41" fmla="*/ 111 h 328"/>
                <a:gd name="T42" fmla="*/ 277 w 356"/>
                <a:gd name="T43" fmla="*/ 125 h 328"/>
                <a:gd name="T44" fmla="*/ 282 w 356"/>
                <a:gd name="T45" fmla="*/ 162 h 328"/>
                <a:gd name="T46" fmla="*/ 279 w 356"/>
                <a:gd name="T47" fmla="*/ 188 h 328"/>
                <a:gd name="T48" fmla="*/ 186 w 356"/>
                <a:gd name="T49" fmla="*/ 100 h 328"/>
                <a:gd name="T50" fmla="*/ 150 w 356"/>
                <a:gd name="T51" fmla="*/ 89 h 328"/>
                <a:gd name="T52" fmla="*/ 75 w 356"/>
                <a:gd name="T53" fmla="*/ 166 h 328"/>
                <a:gd name="T54" fmla="*/ 107 w 356"/>
                <a:gd name="T55" fmla="*/ 231 h 328"/>
                <a:gd name="T56" fmla="*/ 209 w 356"/>
                <a:gd name="T57" fmla="*/ 238 h 328"/>
                <a:gd name="T58" fmla="*/ 310 w 356"/>
                <a:gd name="T59" fmla="*/ 302 h 328"/>
                <a:gd name="T60" fmla="*/ 348 w 356"/>
                <a:gd name="T61" fmla="*/ 294 h 328"/>
                <a:gd name="T62" fmla="*/ 340 w 356"/>
                <a:gd name="T63" fmla="*/ 256 h 328"/>
                <a:gd name="T64" fmla="*/ 237 w 356"/>
                <a:gd name="T65" fmla="*/ 195 h 328"/>
                <a:gd name="T66" fmla="*/ 235 w 356"/>
                <a:gd name="T67" fmla="*/ 194 h 328"/>
                <a:gd name="T68" fmla="*/ 234 w 356"/>
                <a:gd name="T69" fmla="*/ 179 h 328"/>
                <a:gd name="T70" fmla="*/ 172 w 356"/>
                <a:gd name="T71" fmla="*/ 139 h 328"/>
                <a:gd name="T72" fmla="*/ 145 w 356"/>
                <a:gd name="T73" fmla="*/ 153 h 328"/>
                <a:gd name="T74" fmla="*/ 194 w 356"/>
                <a:gd name="T75" fmla="*/ 183 h 328"/>
                <a:gd name="T76" fmla="*/ 182 w 356"/>
                <a:gd name="T77" fmla="*/ 199 h 328"/>
                <a:gd name="T78" fmla="*/ 135 w 356"/>
                <a:gd name="T79" fmla="*/ 169 h 328"/>
                <a:gd name="T80" fmla="*/ 132 w 356"/>
                <a:gd name="T81" fmla="*/ 201 h 328"/>
                <a:gd name="T82" fmla="*/ 194 w 356"/>
                <a:gd name="T83" fmla="*/ 241 h 328"/>
                <a:gd name="T84" fmla="*/ 207 w 356"/>
                <a:gd name="T85" fmla="*/ 237 h 328"/>
                <a:gd name="T86" fmla="*/ 209 w 356"/>
                <a:gd name="T87" fmla="*/ 23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56" h="328">
                  <a:moveTo>
                    <a:pt x="224" y="273"/>
                  </a:moveTo>
                  <a:cubicBezTo>
                    <a:pt x="213" y="284"/>
                    <a:pt x="195" y="291"/>
                    <a:pt x="181" y="295"/>
                  </a:cubicBezTo>
                  <a:cubicBezTo>
                    <a:pt x="181" y="295"/>
                    <a:pt x="181" y="295"/>
                    <a:pt x="181" y="328"/>
                  </a:cubicBezTo>
                  <a:cubicBezTo>
                    <a:pt x="181" y="328"/>
                    <a:pt x="181" y="328"/>
                    <a:pt x="121" y="328"/>
                  </a:cubicBezTo>
                  <a:cubicBezTo>
                    <a:pt x="121" y="328"/>
                    <a:pt x="121" y="328"/>
                    <a:pt x="121" y="291"/>
                  </a:cubicBezTo>
                  <a:cubicBezTo>
                    <a:pt x="96" y="287"/>
                    <a:pt x="75" y="273"/>
                    <a:pt x="57" y="254"/>
                  </a:cubicBezTo>
                  <a:cubicBezTo>
                    <a:pt x="57" y="254"/>
                    <a:pt x="57" y="254"/>
                    <a:pt x="28" y="269"/>
                  </a:cubicBezTo>
                  <a:cubicBezTo>
                    <a:pt x="28" y="269"/>
                    <a:pt x="28" y="269"/>
                    <a:pt x="0" y="214"/>
                  </a:cubicBezTo>
                  <a:cubicBezTo>
                    <a:pt x="0" y="214"/>
                    <a:pt x="0" y="214"/>
                    <a:pt x="28" y="199"/>
                  </a:cubicBezTo>
                  <a:cubicBezTo>
                    <a:pt x="25" y="188"/>
                    <a:pt x="21" y="177"/>
                    <a:pt x="21" y="162"/>
                  </a:cubicBezTo>
                  <a:cubicBezTo>
                    <a:pt x="21" y="151"/>
                    <a:pt x="25" y="136"/>
                    <a:pt x="28" y="125"/>
                  </a:cubicBezTo>
                  <a:cubicBezTo>
                    <a:pt x="28" y="125"/>
                    <a:pt x="28" y="125"/>
                    <a:pt x="0" y="111"/>
                  </a:cubicBezTo>
                  <a:cubicBezTo>
                    <a:pt x="0" y="111"/>
                    <a:pt x="0" y="111"/>
                    <a:pt x="28" y="55"/>
                  </a:cubicBezTo>
                  <a:cubicBezTo>
                    <a:pt x="28" y="55"/>
                    <a:pt x="28" y="55"/>
                    <a:pt x="57" y="70"/>
                  </a:cubicBezTo>
                  <a:cubicBezTo>
                    <a:pt x="75" y="52"/>
                    <a:pt x="96" y="37"/>
                    <a:pt x="121" y="33"/>
                  </a:cubicBezTo>
                  <a:cubicBezTo>
                    <a:pt x="121" y="33"/>
                    <a:pt x="121" y="33"/>
                    <a:pt x="121" y="0"/>
                  </a:cubicBezTo>
                  <a:cubicBezTo>
                    <a:pt x="121" y="0"/>
                    <a:pt x="121" y="0"/>
                    <a:pt x="181" y="0"/>
                  </a:cubicBezTo>
                  <a:cubicBezTo>
                    <a:pt x="181" y="0"/>
                    <a:pt x="181" y="0"/>
                    <a:pt x="181" y="30"/>
                  </a:cubicBezTo>
                  <a:cubicBezTo>
                    <a:pt x="206" y="37"/>
                    <a:pt x="231" y="52"/>
                    <a:pt x="249" y="70"/>
                  </a:cubicBezTo>
                  <a:cubicBezTo>
                    <a:pt x="249" y="70"/>
                    <a:pt x="249" y="70"/>
                    <a:pt x="274" y="55"/>
                  </a:cubicBezTo>
                  <a:cubicBezTo>
                    <a:pt x="274" y="55"/>
                    <a:pt x="274" y="55"/>
                    <a:pt x="306" y="111"/>
                  </a:cubicBezTo>
                  <a:cubicBezTo>
                    <a:pt x="306" y="111"/>
                    <a:pt x="306" y="111"/>
                    <a:pt x="277" y="125"/>
                  </a:cubicBezTo>
                  <a:cubicBezTo>
                    <a:pt x="281" y="136"/>
                    <a:pt x="282" y="150"/>
                    <a:pt x="282" y="162"/>
                  </a:cubicBezTo>
                  <a:cubicBezTo>
                    <a:pt x="282" y="169"/>
                    <a:pt x="282" y="178"/>
                    <a:pt x="279" y="188"/>
                  </a:cubicBezTo>
                  <a:moveTo>
                    <a:pt x="186" y="100"/>
                  </a:moveTo>
                  <a:cubicBezTo>
                    <a:pt x="176" y="93"/>
                    <a:pt x="165" y="89"/>
                    <a:pt x="150" y="89"/>
                  </a:cubicBezTo>
                  <a:cubicBezTo>
                    <a:pt x="107" y="89"/>
                    <a:pt x="75" y="126"/>
                    <a:pt x="75" y="166"/>
                  </a:cubicBezTo>
                  <a:cubicBezTo>
                    <a:pt x="75" y="195"/>
                    <a:pt x="85" y="217"/>
                    <a:pt x="107" y="231"/>
                  </a:cubicBezTo>
                  <a:moveTo>
                    <a:pt x="209" y="238"/>
                  </a:moveTo>
                  <a:cubicBezTo>
                    <a:pt x="310" y="302"/>
                    <a:pt x="310" y="302"/>
                    <a:pt x="310" y="302"/>
                  </a:cubicBezTo>
                  <a:cubicBezTo>
                    <a:pt x="323" y="310"/>
                    <a:pt x="340" y="307"/>
                    <a:pt x="348" y="294"/>
                  </a:cubicBezTo>
                  <a:cubicBezTo>
                    <a:pt x="356" y="282"/>
                    <a:pt x="353" y="265"/>
                    <a:pt x="340" y="256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6" y="189"/>
                    <a:pt x="235" y="184"/>
                    <a:pt x="234" y="179"/>
                  </a:cubicBezTo>
                  <a:cubicBezTo>
                    <a:pt x="228" y="151"/>
                    <a:pt x="200" y="132"/>
                    <a:pt x="172" y="139"/>
                  </a:cubicBezTo>
                  <a:cubicBezTo>
                    <a:pt x="162" y="141"/>
                    <a:pt x="152" y="146"/>
                    <a:pt x="145" y="153"/>
                  </a:cubicBezTo>
                  <a:cubicBezTo>
                    <a:pt x="194" y="183"/>
                    <a:pt x="194" y="183"/>
                    <a:pt x="194" y="183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31" y="179"/>
                    <a:pt x="129" y="190"/>
                    <a:pt x="132" y="201"/>
                  </a:cubicBezTo>
                  <a:cubicBezTo>
                    <a:pt x="138" y="229"/>
                    <a:pt x="165" y="247"/>
                    <a:pt x="194" y="241"/>
                  </a:cubicBezTo>
                  <a:cubicBezTo>
                    <a:pt x="198" y="240"/>
                    <a:pt x="203" y="239"/>
                    <a:pt x="207" y="237"/>
                  </a:cubicBezTo>
                  <a:lnTo>
                    <a:pt x="209" y="238"/>
                  </a:lnTo>
                  <a:close/>
                </a:path>
              </a:pathLst>
            </a:custGeom>
            <a:noFill/>
            <a:ln w="15875">
              <a:solidFill>
                <a:schemeClr val="tx1"/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</p:grpSp>
      <p:grpSp>
        <p:nvGrpSpPr>
          <p:cNvPr id="199" name="Group 237" descr="person icon">
            <a:extLst>
              <a:ext uri="{FF2B5EF4-FFF2-40B4-BE49-F238E27FC236}">
                <a16:creationId xmlns:a16="http://schemas.microsoft.com/office/drawing/2014/main" id="{BEF2F8A3-2F2E-40AA-8F90-F40A7F41D2F0}"/>
              </a:ext>
            </a:extLst>
          </p:cNvPr>
          <p:cNvGrpSpPr/>
          <p:nvPr/>
        </p:nvGrpSpPr>
        <p:grpSpPr>
          <a:xfrm>
            <a:off x="10741816" y="1681583"/>
            <a:ext cx="513370" cy="513370"/>
            <a:chOff x="8272203" y="1731535"/>
            <a:chExt cx="523664" cy="523664"/>
          </a:xfrm>
        </p:grpSpPr>
        <p:sp useBgFill="1">
          <p:nvSpPr>
            <p:cNvPr id="200" name="Oval 238">
              <a:extLst>
                <a:ext uri="{FF2B5EF4-FFF2-40B4-BE49-F238E27FC236}">
                  <a16:creationId xmlns:a16="http://schemas.microsoft.com/office/drawing/2014/main" id="{D167234E-6603-4608-86CE-78A58AFBD4D7}"/>
                </a:ext>
              </a:extLst>
            </p:cNvPr>
            <p:cNvSpPr/>
            <p:nvPr/>
          </p:nvSpPr>
          <p:spPr bwMode="auto">
            <a:xfrm rot="3420000">
              <a:off x="8272203" y="1731535"/>
              <a:ext cx="523664" cy="523664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1" name="Freeform 5">
              <a:extLst>
                <a:ext uri="{FF2B5EF4-FFF2-40B4-BE49-F238E27FC236}">
                  <a16:creationId xmlns:a16="http://schemas.microsoft.com/office/drawing/2014/main" id="{CA034F01-AD5A-4537-96EE-8FAE7B9E9F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34250" y="1881876"/>
              <a:ext cx="199570" cy="222982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202" name="Group 240" descr="map point icon">
            <a:extLst>
              <a:ext uri="{FF2B5EF4-FFF2-40B4-BE49-F238E27FC236}">
                <a16:creationId xmlns:a16="http://schemas.microsoft.com/office/drawing/2014/main" id="{31ACE686-2412-442F-9574-B9F209A352FC}"/>
              </a:ext>
            </a:extLst>
          </p:cNvPr>
          <p:cNvGrpSpPr/>
          <p:nvPr/>
        </p:nvGrpSpPr>
        <p:grpSpPr>
          <a:xfrm>
            <a:off x="9985272" y="911719"/>
            <a:ext cx="513370" cy="513370"/>
            <a:chOff x="7500489" y="946234"/>
            <a:chExt cx="523664" cy="523664"/>
          </a:xfrm>
        </p:grpSpPr>
        <p:sp useBgFill="1">
          <p:nvSpPr>
            <p:cNvPr id="203" name="Oval 241">
              <a:extLst>
                <a:ext uri="{FF2B5EF4-FFF2-40B4-BE49-F238E27FC236}">
                  <a16:creationId xmlns:a16="http://schemas.microsoft.com/office/drawing/2014/main" id="{273B0D7B-F2CD-4125-8653-00488C45CE87}"/>
                </a:ext>
              </a:extLst>
            </p:cNvPr>
            <p:cNvSpPr/>
            <p:nvPr/>
          </p:nvSpPr>
          <p:spPr bwMode="auto">
            <a:xfrm rot="2040000">
              <a:off x="7500489" y="946234"/>
              <a:ext cx="523664" cy="523664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4" name="Freeform 5">
              <a:extLst>
                <a:ext uri="{FF2B5EF4-FFF2-40B4-BE49-F238E27FC236}">
                  <a16:creationId xmlns:a16="http://schemas.microsoft.com/office/drawing/2014/main" id="{D977DABE-A6BC-4FBA-B3B8-5185CEF2F7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65070" y="1052514"/>
              <a:ext cx="194502" cy="311106"/>
            </a:xfrm>
            <a:custGeom>
              <a:avLst/>
              <a:gdLst>
                <a:gd name="T0" fmla="*/ 2132 w 2244"/>
                <a:gd name="T1" fmla="*/ 1570 h 3590"/>
                <a:gd name="T2" fmla="*/ 1122 w 2244"/>
                <a:gd name="T3" fmla="*/ 3590 h 3590"/>
                <a:gd name="T4" fmla="*/ 112 w 2244"/>
                <a:gd name="T5" fmla="*/ 1570 h 3590"/>
                <a:gd name="T6" fmla="*/ 0 w 2244"/>
                <a:gd name="T7" fmla="*/ 1122 h 3590"/>
                <a:gd name="T8" fmla="*/ 1122 w 2244"/>
                <a:gd name="T9" fmla="*/ 0 h 3590"/>
                <a:gd name="T10" fmla="*/ 2244 w 2244"/>
                <a:gd name="T11" fmla="*/ 1122 h 3590"/>
                <a:gd name="T12" fmla="*/ 2132 w 2244"/>
                <a:gd name="T13" fmla="*/ 1570 h 3590"/>
                <a:gd name="T14" fmla="*/ 1122 w 2244"/>
                <a:gd name="T15" fmla="*/ 504 h 3590"/>
                <a:gd name="T16" fmla="*/ 501 w 2244"/>
                <a:gd name="T17" fmla="*/ 1125 h 3590"/>
                <a:gd name="T18" fmla="*/ 1122 w 2244"/>
                <a:gd name="T19" fmla="*/ 1746 h 3590"/>
                <a:gd name="T20" fmla="*/ 1743 w 2244"/>
                <a:gd name="T21" fmla="*/ 1125 h 3590"/>
                <a:gd name="T22" fmla="*/ 1122 w 2244"/>
                <a:gd name="T23" fmla="*/ 504 h 3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44" h="3590">
                  <a:moveTo>
                    <a:pt x="2132" y="1570"/>
                  </a:moveTo>
                  <a:cubicBezTo>
                    <a:pt x="1122" y="3590"/>
                    <a:pt x="1122" y="3590"/>
                    <a:pt x="1122" y="3590"/>
                  </a:cubicBezTo>
                  <a:cubicBezTo>
                    <a:pt x="112" y="1570"/>
                    <a:pt x="112" y="1570"/>
                    <a:pt x="112" y="1570"/>
                  </a:cubicBezTo>
                  <a:cubicBezTo>
                    <a:pt x="41" y="1432"/>
                    <a:pt x="0" y="1281"/>
                    <a:pt x="0" y="1122"/>
                  </a:cubicBezTo>
                  <a:cubicBezTo>
                    <a:pt x="0" y="502"/>
                    <a:pt x="502" y="0"/>
                    <a:pt x="1122" y="0"/>
                  </a:cubicBezTo>
                  <a:cubicBezTo>
                    <a:pt x="1742" y="0"/>
                    <a:pt x="2244" y="502"/>
                    <a:pt x="2244" y="1122"/>
                  </a:cubicBezTo>
                  <a:cubicBezTo>
                    <a:pt x="2244" y="1281"/>
                    <a:pt x="2203" y="1432"/>
                    <a:pt x="2132" y="1570"/>
                  </a:cubicBezTo>
                  <a:close/>
                  <a:moveTo>
                    <a:pt x="1122" y="504"/>
                  </a:moveTo>
                  <a:cubicBezTo>
                    <a:pt x="779" y="504"/>
                    <a:pt x="501" y="782"/>
                    <a:pt x="501" y="1125"/>
                  </a:cubicBezTo>
                  <a:cubicBezTo>
                    <a:pt x="501" y="1468"/>
                    <a:pt x="779" y="1746"/>
                    <a:pt x="1122" y="1746"/>
                  </a:cubicBezTo>
                  <a:cubicBezTo>
                    <a:pt x="1465" y="1746"/>
                    <a:pt x="1743" y="1468"/>
                    <a:pt x="1743" y="1125"/>
                  </a:cubicBezTo>
                  <a:cubicBezTo>
                    <a:pt x="1743" y="782"/>
                    <a:pt x="1465" y="504"/>
                    <a:pt x="1122" y="504"/>
                  </a:cubicBezTo>
                  <a:close/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205" name="Group 243" descr="tools icon">
            <a:extLst>
              <a:ext uri="{FF2B5EF4-FFF2-40B4-BE49-F238E27FC236}">
                <a16:creationId xmlns:a16="http://schemas.microsoft.com/office/drawing/2014/main" id="{D07CCD79-A14B-4F21-B01C-EA76152398E8}"/>
              </a:ext>
            </a:extLst>
          </p:cNvPr>
          <p:cNvGrpSpPr/>
          <p:nvPr/>
        </p:nvGrpSpPr>
        <p:grpSpPr>
          <a:xfrm>
            <a:off x="6269493" y="3153945"/>
            <a:ext cx="517313" cy="517313"/>
            <a:chOff x="3710200" y="3233420"/>
            <a:chExt cx="527686" cy="527686"/>
          </a:xfrm>
        </p:grpSpPr>
        <p:sp useBgFill="1">
          <p:nvSpPr>
            <p:cNvPr id="206" name="Oval 244">
              <a:extLst>
                <a:ext uri="{FF2B5EF4-FFF2-40B4-BE49-F238E27FC236}">
                  <a16:creationId xmlns:a16="http://schemas.microsoft.com/office/drawing/2014/main" id="{F1824566-0910-451C-ACDA-CACBB195686A}"/>
                </a:ext>
              </a:extLst>
            </p:cNvPr>
            <p:cNvSpPr/>
            <p:nvPr/>
          </p:nvSpPr>
          <p:spPr bwMode="auto">
            <a:xfrm rot="5400000">
              <a:off x="3710200" y="3233420"/>
              <a:ext cx="527686" cy="527686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7" name="DeveloperTools_EC7A">
              <a:extLst>
                <a:ext uri="{FF2B5EF4-FFF2-40B4-BE49-F238E27FC236}">
                  <a16:creationId xmlns:a16="http://schemas.microsoft.com/office/drawing/2014/main" id="{DF4BC48E-6161-41FA-8E28-DBC129C7FA4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72869" y="3337848"/>
              <a:ext cx="202348" cy="318830"/>
            </a:xfrm>
            <a:custGeom>
              <a:avLst/>
              <a:gdLst>
                <a:gd name="T0" fmla="*/ 765 w 2384"/>
                <a:gd name="T1" fmla="*/ 958 h 3756"/>
                <a:gd name="T2" fmla="*/ 765 w 2384"/>
                <a:gd name="T3" fmla="*/ 3500 h 3756"/>
                <a:gd name="T4" fmla="*/ 509 w 2384"/>
                <a:gd name="T5" fmla="*/ 3756 h 3756"/>
                <a:gd name="T6" fmla="*/ 509 w 2384"/>
                <a:gd name="T7" fmla="*/ 3756 h 3756"/>
                <a:gd name="T8" fmla="*/ 253 w 2384"/>
                <a:gd name="T9" fmla="*/ 3500 h 3756"/>
                <a:gd name="T10" fmla="*/ 253 w 2384"/>
                <a:gd name="T11" fmla="*/ 958 h 3756"/>
                <a:gd name="T12" fmla="*/ 0 w 2384"/>
                <a:gd name="T13" fmla="*/ 518 h 3756"/>
                <a:gd name="T14" fmla="*/ 509 w 2384"/>
                <a:gd name="T15" fmla="*/ 9 h 3756"/>
                <a:gd name="T16" fmla="*/ 1018 w 2384"/>
                <a:gd name="T17" fmla="*/ 518 h 3756"/>
                <a:gd name="T18" fmla="*/ 765 w 2384"/>
                <a:gd name="T19" fmla="*/ 958 h 3756"/>
                <a:gd name="T20" fmla="*/ 1503 w 2384"/>
                <a:gd name="T21" fmla="*/ 2012 h 3756"/>
                <a:gd name="T22" fmla="*/ 1503 w 2384"/>
                <a:gd name="T23" fmla="*/ 3500 h 3756"/>
                <a:gd name="T24" fmla="*/ 1759 w 2384"/>
                <a:gd name="T25" fmla="*/ 3756 h 3756"/>
                <a:gd name="T26" fmla="*/ 1759 w 2384"/>
                <a:gd name="T27" fmla="*/ 3756 h 3756"/>
                <a:gd name="T28" fmla="*/ 2015 w 2384"/>
                <a:gd name="T29" fmla="*/ 3500 h 3756"/>
                <a:gd name="T30" fmla="*/ 2015 w 2384"/>
                <a:gd name="T31" fmla="*/ 2012 h 3756"/>
                <a:gd name="T32" fmla="*/ 509 w 2384"/>
                <a:gd name="T33" fmla="*/ 0 h 3756"/>
                <a:gd name="T34" fmla="*/ 509 w 2384"/>
                <a:gd name="T35" fmla="*/ 509 h 3756"/>
                <a:gd name="T36" fmla="*/ 1134 w 2384"/>
                <a:gd name="T37" fmla="*/ 2012 h 3756"/>
                <a:gd name="T38" fmla="*/ 2384 w 2384"/>
                <a:gd name="T39" fmla="*/ 2012 h 3756"/>
                <a:gd name="T40" fmla="*/ 1759 w 2384"/>
                <a:gd name="T41" fmla="*/ 2012 h 3756"/>
                <a:gd name="T42" fmla="*/ 1759 w 2384"/>
                <a:gd name="T43" fmla="*/ 711 h 3756"/>
                <a:gd name="T44" fmla="*/ 2015 w 2384"/>
                <a:gd name="T45" fmla="*/ 9 h 3756"/>
                <a:gd name="T46" fmla="*/ 1503 w 2384"/>
                <a:gd name="T47" fmla="*/ 9 h 3756"/>
                <a:gd name="T48" fmla="*/ 1503 w 2384"/>
                <a:gd name="T49" fmla="*/ 510 h 3756"/>
                <a:gd name="T50" fmla="*/ 1759 w 2384"/>
                <a:gd name="T51" fmla="*/ 756 h 3756"/>
                <a:gd name="T52" fmla="*/ 2015 w 2384"/>
                <a:gd name="T53" fmla="*/ 510 h 3756"/>
                <a:gd name="T54" fmla="*/ 2015 w 2384"/>
                <a:gd name="T55" fmla="*/ 9 h 3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84" h="3756">
                  <a:moveTo>
                    <a:pt x="765" y="958"/>
                  </a:moveTo>
                  <a:cubicBezTo>
                    <a:pt x="765" y="3500"/>
                    <a:pt x="765" y="3500"/>
                    <a:pt x="765" y="3500"/>
                  </a:cubicBezTo>
                  <a:cubicBezTo>
                    <a:pt x="765" y="3641"/>
                    <a:pt x="650" y="3756"/>
                    <a:pt x="509" y="3756"/>
                  </a:cubicBezTo>
                  <a:cubicBezTo>
                    <a:pt x="509" y="3756"/>
                    <a:pt x="509" y="3756"/>
                    <a:pt x="509" y="3756"/>
                  </a:cubicBezTo>
                  <a:cubicBezTo>
                    <a:pt x="368" y="3756"/>
                    <a:pt x="253" y="3641"/>
                    <a:pt x="253" y="3500"/>
                  </a:cubicBezTo>
                  <a:cubicBezTo>
                    <a:pt x="253" y="958"/>
                    <a:pt x="253" y="958"/>
                    <a:pt x="253" y="958"/>
                  </a:cubicBezTo>
                  <a:cubicBezTo>
                    <a:pt x="102" y="869"/>
                    <a:pt x="0" y="706"/>
                    <a:pt x="0" y="518"/>
                  </a:cubicBezTo>
                  <a:cubicBezTo>
                    <a:pt x="0" y="237"/>
                    <a:pt x="228" y="9"/>
                    <a:pt x="509" y="9"/>
                  </a:cubicBezTo>
                  <a:cubicBezTo>
                    <a:pt x="790" y="9"/>
                    <a:pt x="1018" y="237"/>
                    <a:pt x="1018" y="518"/>
                  </a:cubicBezTo>
                  <a:cubicBezTo>
                    <a:pt x="1018" y="706"/>
                    <a:pt x="916" y="869"/>
                    <a:pt x="765" y="958"/>
                  </a:cubicBezTo>
                  <a:close/>
                  <a:moveTo>
                    <a:pt x="1503" y="2012"/>
                  </a:moveTo>
                  <a:cubicBezTo>
                    <a:pt x="1503" y="3500"/>
                    <a:pt x="1503" y="3500"/>
                    <a:pt x="1503" y="3500"/>
                  </a:cubicBezTo>
                  <a:cubicBezTo>
                    <a:pt x="1503" y="3641"/>
                    <a:pt x="1618" y="3756"/>
                    <a:pt x="1759" y="3756"/>
                  </a:cubicBezTo>
                  <a:cubicBezTo>
                    <a:pt x="1759" y="3756"/>
                    <a:pt x="1759" y="3756"/>
                    <a:pt x="1759" y="3756"/>
                  </a:cubicBezTo>
                  <a:cubicBezTo>
                    <a:pt x="1900" y="3756"/>
                    <a:pt x="2015" y="3641"/>
                    <a:pt x="2015" y="3500"/>
                  </a:cubicBezTo>
                  <a:cubicBezTo>
                    <a:pt x="2015" y="2012"/>
                    <a:pt x="2015" y="2012"/>
                    <a:pt x="2015" y="2012"/>
                  </a:cubicBezTo>
                  <a:moveTo>
                    <a:pt x="509" y="0"/>
                  </a:moveTo>
                  <a:cubicBezTo>
                    <a:pt x="509" y="509"/>
                    <a:pt x="509" y="509"/>
                    <a:pt x="509" y="509"/>
                  </a:cubicBezTo>
                  <a:moveTo>
                    <a:pt x="1134" y="2012"/>
                  </a:moveTo>
                  <a:cubicBezTo>
                    <a:pt x="2384" y="2012"/>
                    <a:pt x="2384" y="2012"/>
                    <a:pt x="2384" y="2012"/>
                  </a:cubicBezTo>
                  <a:moveTo>
                    <a:pt x="1759" y="2012"/>
                  </a:moveTo>
                  <a:cubicBezTo>
                    <a:pt x="1759" y="711"/>
                    <a:pt x="1759" y="711"/>
                    <a:pt x="1759" y="711"/>
                  </a:cubicBezTo>
                  <a:moveTo>
                    <a:pt x="2015" y="9"/>
                  </a:moveTo>
                  <a:cubicBezTo>
                    <a:pt x="1503" y="9"/>
                    <a:pt x="1503" y="9"/>
                    <a:pt x="1503" y="9"/>
                  </a:cubicBezTo>
                  <a:cubicBezTo>
                    <a:pt x="1503" y="510"/>
                    <a:pt x="1503" y="510"/>
                    <a:pt x="1503" y="510"/>
                  </a:cubicBezTo>
                  <a:cubicBezTo>
                    <a:pt x="1759" y="756"/>
                    <a:pt x="1759" y="756"/>
                    <a:pt x="1759" y="756"/>
                  </a:cubicBezTo>
                  <a:cubicBezTo>
                    <a:pt x="2015" y="510"/>
                    <a:pt x="2015" y="510"/>
                    <a:pt x="2015" y="510"/>
                  </a:cubicBezTo>
                  <a:lnTo>
                    <a:pt x="2015" y="9"/>
                  </a:lnTo>
                  <a:close/>
                </a:path>
              </a:pathLst>
            </a:custGeom>
            <a:noFill/>
            <a:ln w="1587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208" name="Group 256" descr="drone icon">
            <a:extLst>
              <a:ext uri="{FF2B5EF4-FFF2-40B4-BE49-F238E27FC236}">
                <a16:creationId xmlns:a16="http://schemas.microsoft.com/office/drawing/2014/main" id="{D447C88D-04DA-4F63-B4C7-34BBD5587182}"/>
              </a:ext>
            </a:extLst>
          </p:cNvPr>
          <p:cNvGrpSpPr/>
          <p:nvPr/>
        </p:nvGrpSpPr>
        <p:grpSpPr>
          <a:xfrm>
            <a:off x="7645408" y="5193822"/>
            <a:ext cx="517313" cy="517313"/>
            <a:chOff x="5113705" y="5314201"/>
            <a:chExt cx="527686" cy="527686"/>
          </a:xfrm>
        </p:grpSpPr>
        <p:sp useBgFill="1">
          <p:nvSpPr>
            <p:cNvPr id="209" name="Oval 257">
              <a:extLst>
                <a:ext uri="{FF2B5EF4-FFF2-40B4-BE49-F238E27FC236}">
                  <a16:creationId xmlns:a16="http://schemas.microsoft.com/office/drawing/2014/main" id="{F9AF8031-C486-4BE5-92D7-05BA2B3808B6}"/>
                </a:ext>
              </a:extLst>
            </p:cNvPr>
            <p:cNvSpPr/>
            <p:nvPr/>
          </p:nvSpPr>
          <p:spPr bwMode="auto">
            <a:xfrm rot="1320000">
              <a:off x="5113705" y="5314201"/>
              <a:ext cx="527686" cy="527686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10" name="Group 4">
              <a:extLst>
                <a:ext uri="{FF2B5EF4-FFF2-40B4-BE49-F238E27FC236}">
                  <a16:creationId xmlns:a16="http://schemas.microsoft.com/office/drawing/2014/main" id="{EB99EF67-ABAE-4DDD-9F4F-8EB63A1E4CE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199802" y="5476962"/>
              <a:ext cx="355492" cy="202164"/>
              <a:chOff x="4568" y="3459"/>
              <a:chExt cx="313" cy="178"/>
            </a:xfrm>
          </p:grpSpPr>
          <p:sp>
            <p:nvSpPr>
              <p:cNvPr id="211" name="Freeform 5">
                <a:extLst>
                  <a:ext uri="{FF2B5EF4-FFF2-40B4-BE49-F238E27FC236}">
                    <a16:creationId xmlns:a16="http://schemas.microsoft.com/office/drawing/2014/main" id="{BE63A1C0-28FB-481A-9708-760F84D343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5" y="3512"/>
                <a:ext cx="159" cy="63"/>
              </a:xfrm>
              <a:custGeom>
                <a:avLst/>
                <a:gdLst>
                  <a:gd name="T0" fmla="*/ 220 w 220"/>
                  <a:gd name="T1" fmla="*/ 67 h 87"/>
                  <a:gd name="T2" fmla="*/ 199 w 220"/>
                  <a:gd name="T3" fmla="*/ 87 h 87"/>
                  <a:gd name="T4" fmla="*/ 21 w 220"/>
                  <a:gd name="T5" fmla="*/ 87 h 87"/>
                  <a:gd name="T6" fmla="*/ 0 w 220"/>
                  <a:gd name="T7" fmla="*/ 67 h 87"/>
                  <a:gd name="T8" fmla="*/ 0 w 220"/>
                  <a:gd name="T9" fmla="*/ 21 h 87"/>
                  <a:gd name="T10" fmla="*/ 21 w 220"/>
                  <a:gd name="T11" fmla="*/ 0 h 87"/>
                  <a:gd name="T12" fmla="*/ 199 w 220"/>
                  <a:gd name="T13" fmla="*/ 0 h 87"/>
                  <a:gd name="T14" fmla="*/ 220 w 220"/>
                  <a:gd name="T15" fmla="*/ 21 h 87"/>
                  <a:gd name="T16" fmla="*/ 220 w 220"/>
                  <a:gd name="T17" fmla="*/ 6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" h="87">
                    <a:moveTo>
                      <a:pt x="220" y="67"/>
                    </a:moveTo>
                    <a:cubicBezTo>
                      <a:pt x="220" y="78"/>
                      <a:pt x="210" y="87"/>
                      <a:pt x="199" y="87"/>
                    </a:cubicBezTo>
                    <a:cubicBezTo>
                      <a:pt x="21" y="87"/>
                      <a:pt x="21" y="87"/>
                      <a:pt x="21" y="87"/>
                    </a:cubicBezTo>
                    <a:cubicBezTo>
                      <a:pt x="10" y="87"/>
                      <a:pt x="0" y="78"/>
                      <a:pt x="0" y="67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0"/>
                      <a:pt x="10" y="0"/>
                      <a:pt x="21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210" y="0"/>
                      <a:pt x="220" y="10"/>
                      <a:pt x="220" y="21"/>
                    </a:cubicBezTo>
                    <a:lnTo>
                      <a:pt x="220" y="67"/>
                    </a:lnTo>
                    <a:close/>
                  </a:path>
                </a:pathLst>
              </a:cu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12" name="Freeform 6">
                <a:extLst>
                  <a:ext uri="{FF2B5EF4-FFF2-40B4-BE49-F238E27FC236}">
                    <a16:creationId xmlns:a16="http://schemas.microsoft.com/office/drawing/2014/main" id="{473AD976-43D9-491E-97B1-3F3E62D61C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3" y="3511"/>
                <a:ext cx="24" cy="65"/>
              </a:xfrm>
              <a:custGeom>
                <a:avLst/>
                <a:gdLst>
                  <a:gd name="T0" fmla="*/ 33 w 33"/>
                  <a:gd name="T1" fmla="*/ 72 h 89"/>
                  <a:gd name="T2" fmla="*/ 17 w 33"/>
                  <a:gd name="T3" fmla="*/ 89 h 89"/>
                  <a:gd name="T4" fmla="*/ 0 w 33"/>
                  <a:gd name="T5" fmla="*/ 72 h 89"/>
                  <a:gd name="T6" fmla="*/ 0 w 33"/>
                  <a:gd name="T7" fmla="*/ 17 h 89"/>
                  <a:gd name="T8" fmla="*/ 17 w 33"/>
                  <a:gd name="T9" fmla="*/ 0 h 89"/>
                  <a:gd name="T10" fmla="*/ 33 w 33"/>
                  <a:gd name="T11" fmla="*/ 17 h 89"/>
                  <a:gd name="T12" fmla="*/ 33 w 33"/>
                  <a:gd name="T13" fmla="*/ 7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89">
                    <a:moveTo>
                      <a:pt x="33" y="72"/>
                    </a:moveTo>
                    <a:cubicBezTo>
                      <a:pt x="33" y="82"/>
                      <a:pt x="26" y="89"/>
                      <a:pt x="17" y="89"/>
                    </a:cubicBezTo>
                    <a:cubicBezTo>
                      <a:pt x="7" y="89"/>
                      <a:pt x="0" y="82"/>
                      <a:pt x="0" y="72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7"/>
                      <a:pt x="7" y="0"/>
                      <a:pt x="17" y="0"/>
                    </a:cubicBezTo>
                    <a:cubicBezTo>
                      <a:pt x="26" y="0"/>
                      <a:pt x="33" y="7"/>
                      <a:pt x="33" y="17"/>
                    </a:cubicBezTo>
                    <a:lnTo>
                      <a:pt x="33" y="72"/>
                    </a:lnTo>
                    <a:close/>
                  </a:path>
                </a:pathLst>
              </a:cu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13" name="Line 7">
                <a:extLst>
                  <a:ext uri="{FF2B5EF4-FFF2-40B4-BE49-F238E27FC236}">
                    <a16:creationId xmlns:a16="http://schemas.microsoft.com/office/drawing/2014/main" id="{AE74D749-BE42-44FC-A3EC-246A0F6CB6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68" y="3479"/>
                <a:ext cx="92" cy="0"/>
              </a:xfrm>
              <a:prstGeom prst="line">
                <a:avLst/>
              </a:pr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14" name="Line 8">
                <a:extLst>
                  <a:ext uri="{FF2B5EF4-FFF2-40B4-BE49-F238E27FC236}">
                    <a16:creationId xmlns:a16="http://schemas.microsoft.com/office/drawing/2014/main" id="{5528F97A-2E73-4E12-AD37-162CAF6FC5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14" y="3479"/>
                <a:ext cx="0" cy="32"/>
              </a:xfrm>
              <a:prstGeom prst="line">
                <a:avLst/>
              </a:pr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15" name="Freeform 9">
                <a:extLst>
                  <a:ext uri="{FF2B5EF4-FFF2-40B4-BE49-F238E27FC236}">
                    <a16:creationId xmlns:a16="http://schemas.microsoft.com/office/drawing/2014/main" id="{010F7F19-C0C2-474A-A0CA-EA32C3F49E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5" y="3459"/>
                <a:ext cx="19" cy="20"/>
              </a:xfrm>
              <a:custGeom>
                <a:avLst/>
                <a:gdLst>
                  <a:gd name="T0" fmla="*/ 26 w 26"/>
                  <a:gd name="T1" fmla="*/ 27 h 28"/>
                  <a:gd name="T2" fmla="*/ 26 w 26"/>
                  <a:gd name="T3" fmla="*/ 8 h 28"/>
                  <a:gd name="T4" fmla="*/ 18 w 26"/>
                  <a:gd name="T5" fmla="*/ 0 h 28"/>
                  <a:gd name="T6" fmla="*/ 8 w 26"/>
                  <a:gd name="T7" fmla="*/ 0 h 28"/>
                  <a:gd name="T8" fmla="*/ 0 w 26"/>
                  <a:gd name="T9" fmla="*/ 8 h 28"/>
                  <a:gd name="T10" fmla="*/ 0 w 26"/>
                  <a:gd name="T11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28">
                    <a:moveTo>
                      <a:pt x="26" y="27"/>
                    </a:moveTo>
                    <a:cubicBezTo>
                      <a:pt x="26" y="8"/>
                      <a:pt x="26" y="8"/>
                      <a:pt x="26" y="8"/>
                    </a:cubicBezTo>
                    <a:cubicBezTo>
                      <a:pt x="26" y="4"/>
                      <a:pt x="23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28"/>
                      <a:pt x="0" y="28"/>
                      <a:pt x="0" y="28"/>
                    </a:cubicBezTo>
                  </a:path>
                </a:pathLst>
              </a:cu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16" name="Line 10">
                <a:extLst>
                  <a:ext uri="{FF2B5EF4-FFF2-40B4-BE49-F238E27FC236}">
                    <a16:creationId xmlns:a16="http://schemas.microsoft.com/office/drawing/2014/main" id="{D03BCC2E-C69B-453A-8E91-727193F514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27" y="3526"/>
                <a:ext cx="18" cy="0"/>
              </a:xfrm>
              <a:prstGeom prst="line">
                <a:avLst/>
              </a:pr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17" name="Line 11">
                <a:extLst>
                  <a:ext uri="{FF2B5EF4-FFF2-40B4-BE49-F238E27FC236}">
                    <a16:creationId xmlns:a16="http://schemas.microsoft.com/office/drawing/2014/main" id="{0B112CC3-7471-457D-9957-A3DFBAE428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27" y="3558"/>
                <a:ext cx="18" cy="0"/>
              </a:xfrm>
              <a:prstGeom prst="line">
                <a:avLst/>
              </a:pr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18" name="Freeform 12">
                <a:extLst>
                  <a:ext uri="{FF2B5EF4-FFF2-40B4-BE49-F238E27FC236}">
                    <a16:creationId xmlns:a16="http://schemas.microsoft.com/office/drawing/2014/main" id="{84FCF718-0E6E-4CDD-8057-6118FC060B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2" y="3511"/>
                <a:ext cx="24" cy="65"/>
              </a:xfrm>
              <a:custGeom>
                <a:avLst/>
                <a:gdLst>
                  <a:gd name="T0" fmla="*/ 0 w 33"/>
                  <a:gd name="T1" fmla="*/ 72 h 89"/>
                  <a:gd name="T2" fmla="*/ 17 w 33"/>
                  <a:gd name="T3" fmla="*/ 89 h 89"/>
                  <a:gd name="T4" fmla="*/ 33 w 33"/>
                  <a:gd name="T5" fmla="*/ 72 h 89"/>
                  <a:gd name="T6" fmla="*/ 33 w 33"/>
                  <a:gd name="T7" fmla="*/ 17 h 89"/>
                  <a:gd name="T8" fmla="*/ 17 w 33"/>
                  <a:gd name="T9" fmla="*/ 0 h 89"/>
                  <a:gd name="T10" fmla="*/ 0 w 33"/>
                  <a:gd name="T11" fmla="*/ 17 h 89"/>
                  <a:gd name="T12" fmla="*/ 0 w 33"/>
                  <a:gd name="T13" fmla="*/ 7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89">
                    <a:moveTo>
                      <a:pt x="0" y="72"/>
                    </a:moveTo>
                    <a:cubicBezTo>
                      <a:pt x="0" y="82"/>
                      <a:pt x="8" y="89"/>
                      <a:pt x="17" y="89"/>
                    </a:cubicBezTo>
                    <a:cubicBezTo>
                      <a:pt x="26" y="89"/>
                      <a:pt x="33" y="82"/>
                      <a:pt x="33" y="72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7"/>
                      <a:pt x="26" y="0"/>
                      <a:pt x="17" y="0"/>
                    </a:cubicBezTo>
                    <a:cubicBezTo>
                      <a:pt x="8" y="0"/>
                      <a:pt x="0" y="7"/>
                      <a:pt x="0" y="17"/>
                    </a:cubicBezTo>
                    <a:lnTo>
                      <a:pt x="0" y="72"/>
                    </a:lnTo>
                    <a:close/>
                  </a:path>
                </a:pathLst>
              </a:cu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19" name="Line 13">
                <a:extLst>
                  <a:ext uri="{FF2B5EF4-FFF2-40B4-BE49-F238E27FC236}">
                    <a16:creationId xmlns:a16="http://schemas.microsoft.com/office/drawing/2014/main" id="{312FD10E-6F64-45CF-8E0E-2153EE042F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89" y="3479"/>
                <a:ext cx="92" cy="0"/>
              </a:xfrm>
              <a:prstGeom prst="line">
                <a:avLst/>
              </a:pr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20" name="Line 14">
                <a:extLst>
                  <a:ext uri="{FF2B5EF4-FFF2-40B4-BE49-F238E27FC236}">
                    <a16:creationId xmlns:a16="http://schemas.microsoft.com/office/drawing/2014/main" id="{5A84A4EC-5EE5-4B5F-8F55-3E2A50356F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35" y="3479"/>
                <a:ext cx="0" cy="32"/>
              </a:xfrm>
              <a:prstGeom prst="line">
                <a:avLst/>
              </a:pr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21" name="Freeform 15">
                <a:extLst>
                  <a:ext uri="{FF2B5EF4-FFF2-40B4-BE49-F238E27FC236}">
                    <a16:creationId xmlns:a16="http://schemas.microsoft.com/office/drawing/2014/main" id="{94F7FC69-21EB-4A00-AFE5-AC4DDD5281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5" y="3459"/>
                <a:ext cx="19" cy="20"/>
              </a:xfrm>
              <a:custGeom>
                <a:avLst/>
                <a:gdLst>
                  <a:gd name="T0" fmla="*/ 0 w 27"/>
                  <a:gd name="T1" fmla="*/ 27 h 28"/>
                  <a:gd name="T2" fmla="*/ 0 w 27"/>
                  <a:gd name="T3" fmla="*/ 8 h 28"/>
                  <a:gd name="T4" fmla="*/ 8 w 27"/>
                  <a:gd name="T5" fmla="*/ 0 h 28"/>
                  <a:gd name="T6" fmla="*/ 19 w 27"/>
                  <a:gd name="T7" fmla="*/ 0 h 28"/>
                  <a:gd name="T8" fmla="*/ 27 w 27"/>
                  <a:gd name="T9" fmla="*/ 8 h 28"/>
                  <a:gd name="T10" fmla="*/ 27 w 27"/>
                  <a:gd name="T11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28">
                    <a:moveTo>
                      <a:pt x="0" y="27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3" y="0"/>
                      <a:pt x="27" y="4"/>
                      <a:pt x="27" y="8"/>
                    </a:cubicBezTo>
                    <a:cubicBezTo>
                      <a:pt x="27" y="28"/>
                      <a:pt x="27" y="28"/>
                      <a:pt x="27" y="28"/>
                    </a:cubicBezTo>
                  </a:path>
                </a:pathLst>
              </a:cu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22" name="Line 16">
                <a:extLst>
                  <a:ext uri="{FF2B5EF4-FFF2-40B4-BE49-F238E27FC236}">
                    <a16:creationId xmlns:a16="http://schemas.microsoft.com/office/drawing/2014/main" id="{1B3DE3DA-0653-4670-8E36-E78F5F0094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4" y="3526"/>
                <a:ext cx="18" cy="0"/>
              </a:xfrm>
              <a:prstGeom prst="line">
                <a:avLst/>
              </a:pr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23" name="Line 17">
                <a:extLst>
                  <a:ext uri="{FF2B5EF4-FFF2-40B4-BE49-F238E27FC236}">
                    <a16:creationId xmlns:a16="http://schemas.microsoft.com/office/drawing/2014/main" id="{F01F5FCD-E9DA-448B-AD80-900E1BCAE0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4" y="3558"/>
                <a:ext cx="18" cy="0"/>
              </a:xfrm>
              <a:prstGeom prst="line">
                <a:avLst/>
              </a:pr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24" name="Line 18">
                <a:extLst>
                  <a:ext uri="{FF2B5EF4-FFF2-40B4-BE49-F238E27FC236}">
                    <a16:creationId xmlns:a16="http://schemas.microsoft.com/office/drawing/2014/main" id="{0E01CAAF-2528-453F-9063-2DD1C033CF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638" y="3573"/>
                <a:ext cx="33" cy="64"/>
              </a:xfrm>
              <a:prstGeom prst="line">
                <a:avLst/>
              </a:pr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25" name="Line 19">
                <a:extLst>
                  <a:ext uri="{FF2B5EF4-FFF2-40B4-BE49-F238E27FC236}">
                    <a16:creationId xmlns:a16="http://schemas.microsoft.com/office/drawing/2014/main" id="{F7C3ABC7-2BF6-4B25-AC05-B3D819828E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77" y="3573"/>
                <a:ext cx="33" cy="64"/>
              </a:xfrm>
              <a:prstGeom prst="line">
                <a:avLst/>
              </a:pr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26" name="Line 20">
                <a:extLst>
                  <a:ext uri="{FF2B5EF4-FFF2-40B4-BE49-F238E27FC236}">
                    <a16:creationId xmlns:a16="http://schemas.microsoft.com/office/drawing/2014/main" id="{343D1675-3345-4148-A0A3-35230E9603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83" y="3552"/>
                <a:ext cx="83" cy="0"/>
              </a:xfrm>
              <a:prstGeom prst="line">
                <a:avLst/>
              </a:pr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27" name="Freeform 21">
                <a:extLst>
                  <a:ext uri="{FF2B5EF4-FFF2-40B4-BE49-F238E27FC236}">
                    <a16:creationId xmlns:a16="http://schemas.microsoft.com/office/drawing/2014/main" id="{A3753A55-E330-463A-B47B-87B7A0B7F7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6" y="3512"/>
                <a:ext cx="76" cy="20"/>
              </a:xfrm>
              <a:custGeom>
                <a:avLst/>
                <a:gdLst>
                  <a:gd name="T0" fmla="*/ 0 w 76"/>
                  <a:gd name="T1" fmla="*/ 0 h 20"/>
                  <a:gd name="T2" fmla="*/ 12 w 76"/>
                  <a:gd name="T3" fmla="*/ 20 h 20"/>
                  <a:gd name="T4" fmla="*/ 64 w 76"/>
                  <a:gd name="T5" fmla="*/ 20 h 20"/>
                  <a:gd name="T6" fmla="*/ 76 w 76"/>
                  <a:gd name="T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" h="20">
                    <a:moveTo>
                      <a:pt x="0" y="0"/>
                    </a:moveTo>
                    <a:lnTo>
                      <a:pt x="12" y="20"/>
                    </a:lnTo>
                    <a:lnTo>
                      <a:pt x="64" y="20"/>
                    </a:lnTo>
                    <a:lnTo>
                      <a:pt x="76" y="0"/>
                    </a:lnTo>
                  </a:path>
                </a:pathLst>
              </a:cu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228" name="Group 276" descr="car icon">
            <a:extLst>
              <a:ext uri="{FF2B5EF4-FFF2-40B4-BE49-F238E27FC236}">
                <a16:creationId xmlns:a16="http://schemas.microsoft.com/office/drawing/2014/main" id="{F9C4DD59-FDFF-4E4E-A7C2-E719B97D42FC}"/>
              </a:ext>
            </a:extLst>
          </p:cNvPr>
          <p:cNvGrpSpPr/>
          <p:nvPr/>
        </p:nvGrpSpPr>
        <p:grpSpPr>
          <a:xfrm>
            <a:off x="6913880" y="1598254"/>
            <a:ext cx="517313" cy="517313"/>
            <a:chOff x="4367508" y="1646534"/>
            <a:chExt cx="527686" cy="527686"/>
          </a:xfrm>
        </p:grpSpPr>
        <p:sp useBgFill="1">
          <p:nvSpPr>
            <p:cNvPr id="229" name="Oval 277">
              <a:extLst>
                <a:ext uri="{FF2B5EF4-FFF2-40B4-BE49-F238E27FC236}">
                  <a16:creationId xmlns:a16="http://schemas.microsoft.com/office/drawing/2014/main" id="{88E26162-F0DA-483D-81F8-B7D9843C0BE8}"/>
                </a:ext>
              </a:extLst>
            </p:cNvPr>
            <p:cNvSpPr/>
            <p:nvPr/>
          </p:nvSpPr>
          <p:spPr bwMode="auto">
            <a:xfrm rot="18900000" flipH="1">
              <a:off x="4367508" y="1646534"/>
              <a:ext cx="527686" cy="527686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0" name="Freeform 5">
              <a:extLst>
                <a:ext uri="{FF2B5EF4-FFF2-40B4-BE49-F238E27FC236}">
                  <a16:creationId xmlns:a16="http://schemas.microsoft.com/office/drawing/2014/main" id="{058EAAE8-2C84-434A-A8B9-E7DA3D2CDC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74153" y="1815803"/>
              <a:ext cx="314396" cy="189148"/>
            </a:xfrm>
            <a:custGeom>
              <a:avLst/>
              <a:gdLst>
                <a:gd name="T0" fmla="*/ 27 w 339"/>
                <a:gd name="T1" fmla="*/ 70 h 204"/>
                <a:gd name="T2" fmla="*/ 287 w 339"/>
                <a:gd name="T3" fmla="*/ 70 h 204"/>
                <a:gd name="T4" fmla="*/ 339 w 339"/>
                <a:gd name="T5" fmla="*/ 122 h 204"/>
                <a:gd name="T6" fmla="*/ 339 w 339"/>
                <a:gd name="T7" fmla="*/ 160 h 204"/>
                <a:gd name="T8" fmla="*/ 318 w 339"/>
                <a:gd name="T9" fmla="*/ 182 h 204"/>
                <a:gd name="T10" fmla="*/ 294 w 339"/>
                <a:gd name="T11" fmla="*/ 182 h 204"/>
                <a:gd name="T12" fmla="*/ 297 w 339"/>
                <a:gd name="T13" fmla="*/ 168 h 204"/>
                <a:gd name="T14" fmla="*/ 261 w 339"/>
                <a:gd name="T15" fmla="*/ 131 h 204"/>
                <a:gd name="T16" fmla="*/ 224 w 339"/>
                <a:gd name="T17" fmla="*/ 168 h 204"/>
                <a:gd name="T18" fmla="*/ 261 w 339"/>
                <a:gd name="T19" fmla="*/ 204 h 204"/>
                <a:gd name="T20" fmla="*/ 297 w 339"/>
                <a:gd name="T21" fmla="*/ 168 h 204"/>
                <a:gd name="T22" fmla="*/ 95 w 339"/>
                <a:gd name="T23" fmla="*/ 168 h 204"/>
                <a:gd name="T24" fmla="*/ 59 w 339"/>
                <a:gd name="T25" fmla="*/ 131 h 204"/>
                <a:gd name="T26" fmla="*/ 22 w 339"/>
                <a:gd name="T27" fmla="*/ 168 h 204"/>
                <a:gd name="T28" fmla="*/ 59 w 339"/>
                <a:gd name="T29" fmla="*/ 204 h 204"/>
                <a:gd name="T30" fmla="*/ 95 w 339"/>
                <a:gd name="T31" fmla="*/ 168 h 204"/>
                <a:gd name="T32" fmla="*/ 63 w 339"/>
                <a:gd name="T33" fmla="*/ 0 h 204"/>
                <a:gd name="T34" fmla="*/ 10 w 339"/>
                <a:gd name="T35" fmla="*/ 105 h 204"/>
                <a:gd name="T36" fmla="*/ 0 w 339"/>
                <a:gd name="T37" fmla="*/ 139 h 204"/>
                <a:gd name="T38" fmla="*/ 24 w 339"/>
                <a:gd name="T39" fmla="*/ 178 h 204"/>
                <a:gd name="T40" fmla="*/ 271 w 339"/>
                <a:gd name="T41" fmla="*/ 70 h 204"/>
                <a:gd name="T42" fmla="*/ 222 w 339"/>
                <a:gd name="T43" fmla="*/ 15 h 204"/>
                <a:gd name="T44" fmla="*/ 194 w 339"/>
                <a:gd name="T45" fmla="*/ 0 h 204"/>
                <a:gd name="T46" fmla="*/ 37 w 339"/>
                <a:gd name="T47" fmla="*/ 0 h 204"/>
                <a:gd name="T48" fmla="*/ 227 w 339"/>
                <a:gd name="T49" fmla="*/ 182 h 204"/>
                <a:gd name="T50" fmla="*/ 92 w 339"/>
                <a:gd name="T51" fmla="*/ 182 h 204"/>
                <a:gd name="T52" fmla="*/ 134 w 339"/>
                <a:gd name="T53" fmla="*/ 182 h 204"/>
                <a:gd name="T54" fmla="*/ 134 w 339"/>
                <a:gd name="T55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39" h="204">
                  <a:moveTo>
                    <a:pt x="27" y="70"/>
                  </a:moveTo>
                  <a:cubicBezTo>
                    <a:pt x="287" y="70"/>
                    <a:pt x="287" y="70"/>
                    <a:pt x="287" y="70"/>
                  </a:cubicBezTo>
                  <a:cubicBezTo>
                    <a:pt x="316" y="70"/>
                    <a:pt x="339" y="94"/>
                    <a:pt x="339" y="122"/>
                  </a:cubicBezTo>
                  <a:cubicBezTo>
                    <a:pt x="339" y="160"/>
                    <a:pt x="339" y="160"/>
                    <a:pt x="339" y="160"/>
                  </a:cubicBezTo>
                  <a:cubicBezTo>
                    <a:pt x="339" y="172"/>
                    <a:pt x="330" y="182"/>
                    <a:pt x="318" y="182"/>
                  </a:cubicBezTo>
                  <a:cubicBezTo>
                    <a:pt x="294" y="182"/>
                    <a:pt x="294" y="182"/>
                    <a:pt x="294" y="182"/>
                  </a:cubicBezTo>
                  <a:moveTo>
                    <a:pt x="297" y="168"/>
                  </a:moveTo>
                  <a:cubicBezTo>
                    <a:pt x="297" y="148"/>
                    <a:pt x="281" y="131"/>
                    <a:pt x="261" y="131"/>
                  </a:cubicBezTo>
                  <a:cubicBezTo>
                    <a:pt x="241" y="131"/>
                    <a:pt x="224" y="148"/>
                    <a:pt x="224" y="168"/>
                  </a:cubicBezTo>
                  <a:cubicBezTo>
                    <a:pt x="224" y="188"/>
                    <a:pt x="241" y="204"/>
                    <a:pt x="261" y="204"/>
                  </a:cubicBezTo>
                  <a:cubicBezTo>
                    <a:pt x="281" y="204"/>
                    <a:pt x="297" y="188"/>
                    <a:pt x="297" y="168"/>
                  </a:cubicBezTo>
                  <a:close/>
                  <a:moveTo>
                    <a:pt x="95" y="168"/>
                  </a:moveTo>
                  <a:cubicBezTo>
                    <a:pt x="95" y="148"/>
                    <a:pt x="79" y="131"/>
                    <a:pt x="59" y="131"/>
                  </a:cubicBezTo>
                  <a:cubicBezTo>
                    <a:pt x="39" y="131"/>
                    <a:pt x="22" y="148"/>
                    <a:pt x="22" y="168"/>
                  </a:cubicBezTo>
                  <a:cubicBezTo>
                    <a:pt x="22" y="188"/>
                    <a:pt x="39" y="204"/>
                    <a:pt x="59" y="204"/>
                  </a:cubicBezTo>
                  <a:cubicBezTo>
                    <a:pt x="79" y="204"/>
                    <a:pt x="95" y="188"/>
                    <a:pt x="95" y="168"/>
                  </a:cubicBezTo>
                  <a:close/>
                  <a:moveTo>
                    <a:pt x="63" y="0"/>
                  </a:moveTo>
                  <a:cubicBezTo>
                    <a:pt x="63" y="0"/>
                    <a:pt x="20" y="84"/>
                    <a:pt x="10" y="105"/>
                  </a:cubicBezTo>
                  <a:cubicBezTo>
                    <a:pt x="0" y="127"/>
                    <a:pt x="0" y="139"/>
                    <a:pt x="0" y="139"/>
                  </a:cubicBezTo>
                  <a:cubicBezTo>
                    <a:pt x="0" y="154"/>
                    <a:pt x="9" y="173"/>
                    <a:pt x="24" y="178"/>
                  </a:cubicBezTo>
                  <a:moveTo>
                    <a:pt x="271" y="70"/>
                  </a:moveTo>
                  <a:cubicBezTo>
                    <a:pt x="222" y="15"/>
                    <a:pt x="222" y="15"/>
                    <a:pt x="222" y="15"/>
                  </a:cubicBezTo>
                  <a:cubicBezTo>
                    <a:pt x="214" y="5"/>
                    <a:pt x="206" y="0"/>
                    <a:pt x="194" y="0"/>
                  </a:cubicBezTo>
                  <a:cubicBezTo>
                    <a:pt x="37" y="0"/>
                    <a:pt x="37" y="0"/>
                    <a:pt x="37" y="0"/>
                  </a:cubicBezTo>
                  <a:moveTo>
                    <a:pt x="227" y="182"/>
                  </a:moveTo>
                  <a:cubicBezTo>
                    <a:pt x="92" y="182"/>
                    <a:pt x="92" y="182"/>
                    <a:pt x="92" y="182"/>
                  </a:cubicBezTo>
                  <a:moveTo>
                    <a:pt x="134" y="182"/>
                  </a:moveTo>
                  <a:cubicBezTo>
                    <a:pt x="134" y="0"/>
                    <a:pt x="134" y="0"/>
                    <a:pt x="134" y="0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</p:grpSp>
      <p:grpSp>
        <p:nvGrpSpPr>
          <p:cNvPr id="231" name="Group 279" descr="hololens icon">
            <a:extLst>
              <a:ext uri="{FF2B5EF4-FFF2-40B4-BE49-F238E27FC236}">
                <a16:creationId xmlns:a16="http://schemas.microsoft.com/office/drawing/2014/main" id="{C8A810A1-DD7D-48B6-B369-7A75F9678685}"/>
              </a:ext>
            </a:extLst>
          </p:cNvPr>
          <p:cNvGrpSpPr/>
          <p:nvPr/>
        </p:nvGrpSpPr>
        <p:grpSpPr>
          <a:xfrm>
            <a:off x="6444388" y="2294306"/>
            <a:ext cx="517311" cy="517311"/>
            <a:chOff x="3888602" y="2356543"/>
            <a:chExt cx="527684" cy="527684"/>
          </a:xfrm>
        </p:grpSpPr>
        <p:sp useBgFill="1">
          <p:nvSpPr>
            <p:cNvPr id="232" name="Oval 280">
              <a:extLst>
                <a:ext uri="{FF2B5EF4-FFF2-40B4-BE49-F238E27FC236}">
                  <a16:creationId xmlns:a16="http://schemas.microsoft.com/office/drawing/2014/main" id="{D40CA7D6-A218-4422-965B-2A501F3469C1}"/>
                </a:ext>
              </a:extLst>
            </p:cNvPr>
            <p:cNvSpPr/>
            <p:nvPr/>
          </p:nvSpPr>
          <p:spPr bwMode="auto">
            <a:xfrm rot="17580000" flipH="1">
              <a:off x="3888602" y="2356543"/>
              <a:ext cx="527684" cy="527684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3" name="Freeform 5">
              <a:extLst>
                <a:ext uri="{FF2B5EF4-FFF2-40B4-BE49-F238E27FC236}">
                  <a16:creationId xmlns:a16="http://schemas.microsoft.com/office/drawing/2014/main" id="{DE5CF8CA-83D5-4862-B18A-FB4A2EA898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76885" y="2528888"/>
              <a:ext cx="351120" cy="182994"/>
            </a:xfrm>
            <a:custGeom>
              <a:avLst/>
              <a:gdLst>
                <a:gd name="T0" fmla="*/ 1751 w 3752"/>
                <a:gd name="T1" fmla="*/ 500 h 2002"/>
                <a:gd name="T2" fmla="*/ 2001 w 3752"/>
                <a:gd name="T3" fmla="*/ 500 h 2002"/>
                <a:gd name="T4" fmla="*/ 0 w 3752"/>
                <a:gd name="T5" fmla="*/ 885 h 2002"/>
                <a:gd name="T6" fmla="*/ 170 w 3752"/>
                <a:gd name="T7" fmla="*/ 940 h 2002"/>
                <a:gd name="T8" fmla="*/ 1336 w 3752"/>
                <a:gd name="T9" fmla="*/ 1124 h 2002"/>
                <a:gd name="T10" fmla="*/ 2493 w 3752"/>
                <a:gd name="T11" fmla="*/ 943 h 2002"/>
                <a:gd name="T12" fmla="*/ 3554 w 3752"/>
                <a:gd name="T13" fmla="*/ 409 h 2002"/>
                <a:gd name="T14" fmla="*/ 3699 w 3752"/>
                <a:gd name="T15" fmla="*/ 305 h 2002"/>
                <a:gd name="T16" fmla="*/ 1 w 3752"/>
                <a:gd name="T17" fmla="*/ 1003 h 2002"/>
                <a:gd name="T18" fmla="*/ 305 w 3752"/>
                <a:gd name="T19" fmla="*/ 1697 h 2002"/>
                <a:gd name="T20" fmla="*/ 1042 w 3752"/>
                <a:gd name="T21" fmla="*/ 2002 h 2002"/>
                <a:gd name="T22" fmla="*/ 1200 w 3752"/>
                <a:gd name="T23" fmla="*/ 2002 h 2002"/>
                <a:gd name="T24" fmla="*/ 1356 w 3752"/>
                <a:gd name="T25" fmla="*/ 1948 h 2002"/>
                <a:gd name="T26" fmla="*/ 1612 w 3752"/>
                <a:gd name="T27" fmla="*/ 1745 h 2002"/>
                <a:gd name="T28" fmla="*/ 1876 w 3752"/>
                <a:gd name="T29" fmla="*/ 1638 h 2002"/>
                <a:gd name="T30" fmla="*/ 2140 w 3752"/>
                <a:gd name="T31" fmla="*/ 1745 h 2002"/>
                <a:gd name="T32" fmla="*/ 2396 w 3752"/>
                <a:gd name="T33" fmla="*/ 1948 h 2002"/>
                <a:gd name="T34" fmla="*/ 2552 w 3752"/>
                <a:gd name="T35" fmla="*/ 2002 h 2002"/>
                <a:gd name="T36" fmla="*/ 2710 w 3752"/>
                <a:gd name="T37" fmla="*/ 2002 h 2002"/>
                <a:gd name="T38" fmla="*/ 3447 w 3752"/>
                <a:gd name="T39" fmla="*/ 1697 h 2002"/>
                <a:gd name="T40" fmla="*/ 3752 w 3752"/>
                <a:gd name="T41" fmla="*/ 960 h 2002"/>
                <a:gd name="T42" fmla="*/ 3752 w 3752"/>
                <a:gd name="T43" fmla="*/ 885 h 2002"/>
                <a:gd name="T44" fmla="*/ 3752 w 3752"/>
                <a:gd name="T45" fmla="*/ 459 h 2002"/>
                <a:gd name="T46" fmla="*/ 3682 w 3752"/>
                <a:gd name="T47" fmla="*/ 286 h 2002"/>
                <a:gd name="T48" fmla="*/ 3681 w 3752"/>
                <a:gd name="T49" fmla="*/ 285 h 2002"/>
                <a:gd name="T50" fmla="*/ 3564 w 3752"/>
                <a:gd name="T51" fmla="*/ 206 h 2002"/>
                <a:gd name="T52" fmla="*/ 3559 w 3752"/>
                <a:gd name="T53" fmla="*/ 204 h 2002"/>
                <a:gd name="T54" fmla="*/ 1876 w 3752"/>
                <a:gd name="T55" fmla="*/ 0 h 2002"/>
                <a:gd name="T56" fmla="*/ 188 w 3752"/>
                <a:gd name="T57" fmla="*/ 206 h 2002"/>
                <a:gd name="T58" fmla="*/ 71 w 3752"/>
                <a:gd name="T59" fmla="*/ 285 h 2002"/>
                <a:gd name="T60" fmla="*/ 70 w 3752"/>
                <a:gd name="T61" fmla="*/ 286 h 2002"/>
                <a:gd name="T62" fmla="*/ 0 w 3752"/>
                <a:gd name="T63" fmla="*/ 459 h 2002"/>
                <a:gd name="T64" fmla="*/ 0 w 3752"/>
                <a:gd name="T65" fmla="*/ 885 h 2002"/>
                <a:gd name="T66" fmla="*/ 1 w 3752"/>
                <a:gd name="T67" fmla="*/ 1003 h 2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52" h="2002">
                  <a:moveTo>
                    <a:pt x="1751" y="500"/>
                  </a:moveTo>
                  <a:cubicBezTo>
                    <a:pt x="2001" y="500"/>
                    <a:pt x="2001" y="500"/>
                    <a:pt x="2001" y="500"/>
                  </a:cubicBezTo>
                  <a:moveTo>
                    <a:pt x="0" y="885"/>
                  </a:moveTo>
                  <a:cubicBezTo>
                    <a:pt x="170" y="940"/>
                    <a:pt x="170" y="940"/>
                    <a:pt x="170" y="940"/>
                  </a:cubicBezTo>
                  <a:cubicBezTo>
                    <a:pt x="549" y="1062"/>
                    <a:pt x="942" y="1124"/>
                    <a:pt x="1336" y="1124"/>
                  </a:cubicBezTo>
                  <a:cubicBezTo>
                    <a:pt x="1729" y="1124"/>
                    <a:pt x="2118" y="1063"/>
                    <a:pt x="2493" y="943"/>
                  </a:cubicBezTo>
                  <a:cubicBezTo>
                    <a:pt x="2872" y="822"/>
                    <a:pt x="3229" y="642"/>
                    <a:pt x="3554" y="409"/>
                  </a:cubicBezTo>
                  <a:cubicBezTo>
                    <a:pt x="3699" y="305"/>
                    <a:pt x="3699" y="305"/>
                    <a:pt x="3699" y="305"/>
                  </a:cubicBezTo>
                  <a:moveTo>
                    <a:pt x="1" y="1003"/>
                  </a:moveTo>
                  <a:cubicBezTo>
                    <a:pt x="12" y="1265"/>
                    <a:pt x="119" y="1510"/>
                    <a:pt x="305" y="1697"/>
                  </a:cubicBezTo>
                  <a:cubicBezTo>
                    <a:pt x="502" y="1894"/>
                    <a:pt x="764" y="2002"/>
                    <a:pt x="1042" y="2002"/>
                  </a:cubicBezTo>
                  <a:cubicBezTo>
                    <a:pt x="1200" y="2002"/>
                    <a:pt x="1200" y="2002"/>
                    <a:pt x="1200" y="2002"/>
                  </a:cubicBezTo>
                  <a:cubicBezTo>
                    <a:pt x="1256" y="2002"/>
                    <a:pt x="1312" y="1983"/>
                    <a:pt x="1356" y="1948"/>
                  </a:cubicBezTo>
                  <a:cubicBezTo>
                    <a:pt x="1612" y="1745"/>
                    <a:pt x="1612" y="1745"/>
                    <a:pt x="1612" y="1745"/>
                  </a:cubicBezTo>
                  <a:cubicBezTo>
                    <a:pt x="1683" y="1676"/>
                    <a:pt x="1777" y="1638"/>
                    <a:pt x="1876" y="1638"/>
                  </a:cubicBezTo>
                  <a:cubicBezTo>
                    <a:pt x="1975" y="1638"/>
                    <a:pt x="2069" y="1676"/>
                    <a:pt x="2140" y="1745"/>
                  </a:cubicBezTo>
                  <a:cubicBezTo>
                    <a:pt x="2396" y="1948"/>
                    <a:pt x="2396" y="1948"/>
                    <a:pt x="2396" y="1948"/>
                  </a:cubicBezTo>
                  <a:cubicBezTo>
                    <a:pt x="2440" y="1983"/>
                    <a:pt x="2496" y="2002"/>
                    <a:pt x="2552" y="2002"/>
                  </a:cubicBezTo>
                  <a:cubicBezTo>
                    <a:pt x="2710" y="2002"/>
                    <a:pt x="2710" y="2002"/>
                    <a:pt x="2710" y="2002"/>
                  </a:cubicBezTo>
                  <a:cubicBezTo>
                    <a:pt x="2988" y="2002"/>
                    <a:pt x="3250" y="1894"/>
                    <a:pt x="3447" y="1697"/>
                  </a:cubicBezTo>
                  <a:cubicBezTo>
                    <a:pt x="3644" y="1500"/>
                    <a:pt x="3752" y="1238"/>
                    <a:pt x="3752" y="960"/>
                  </a:cubicBezTo>
                  <a:cubicBezTo>
                    <a:pt x="3752" y="885"/>
                    <a:pt x="3752" y="885"/>
                    <a:pt x="3752" y="885"/>
                  </a:cubicBezTo>
                  <a:cubicBezTo>
                    <a:pt x="3752" y="459"/>
                    <a:pt x="3752" y="459"/>
                    <a:pt x="3752" y="459"/>
                  </a:cubicBezTo>
                  <a:cubicBezTo>
                    <a:pt x="3752" y="394"/>
                    <a:pt x="3727" y="331"/>
                    <a:pt x="3682" y="286"/>
                  </a:cubicBezTo>
                  <a:cubicBezTo>
                    <a:pt x="3681" y="285"/>
                    <a:pt x="3681" y="285"/>
                    <a:pt x="3681" y="285"/>
                  </a:cubicBezTo>
                  <a:cubicBezTo>
                    <a:pt x="3647" y="251"/>
                    <a:pt x="3608" y="225"/>
                    <a:pt x="3564" y="206"/>
                  </a:cubicBezTo>
                  <a:cubicBezTo>
                    <a:pt x="3564" y="206"/>
                    <a:pt x="3560" y="204"/>
                    <a:pt x="3559" y="204"/>
                  </a:cubicBezTo>
                  <a:cubicBezTo>
                    <a:pt x="3224" y="70"/>
                    <a:pt x="2643" y="0"/>
                    <a:pt x="1876" y="0"/>
                  </a:cubicBezTo>
                  <a:cubicBezTo>
                    <a:pt x="1105" y="0"/>
                    <a:pt x="521" y="71"/>
                    <a:pt x="188" y="206"/>
                  </a:cubicBezTo>
                  <a:cubicBezTo>
                    <a:pt x="144" y="225"/>
                    <a:pt x="105" y="251"/>
                    <a:pt x="71" y="285"/>
                  </a:cubicBezTo>
                  <a:cubicBezTo>
                    <a:pt x="70" y="286"/>
                    <a:pt x="70" y="286"/>
                    <a:pt x="70" y="286"/>
                  </a:cubicBezTo>
                  <a:cubicBezTo>
                    <a:pt x="25" y="331"/>
                    <a:pt x="0" y="394"/>
                    <a:pt x="0" y="459"/>
                  </a:cubicBezTo>
                  <a:cubicBezTo>
                    <a:pt x="0" y="885"/>
                    <a:pt x="0" y="885"/>
                    <a:pt x="0" y="885"/>
                  </a:cubicBezTo>
                  <a:lnTo>
                    <a:pt x="1" y="1003"/>
                  </a:lnTo>
                  <a:close/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234" name="Group 282" descr="xbox icon">
            <a:extLst>
              <a:ext uri="{FF2B5EF4-FFF2-40B4-BE49-F238E27FC236}">
                <a16:creationId xmlns:a16="http://schemas.microsoft.com/office/drawing/2014/main" id="{11FB7D1E-04A2-4308-835D-0DDB114DBF8F}"/>
              </a:ext>
            </a:extLst>
          </p:cNvPr>
          <p:cNvGrpSpPr/>
          <p:nvPr/>
        </p:nvGrpSpPr>
        <p:grpSpPr>
          <a:xfrm>
            <a:off x="10025263" y="1598254"/>
            <a:ext cx="517313" cy="517313"/>
            <a:chOff x="7541281" y="1646534"/>
            <a:chExt cx="527686" cy="527686"/>
          </a:xfrm>
        </p:grpSpPr>
        <p:sp useBgFill="1">
          <p:nvSpPr>
            <p:cNvPr id="235" name="Oval 283">
              <a:extLst>
                <a:ext uri="{FF2B5EF4-FFF2-40B4-BE49-F238E27FC236}">
                  <a16:creationId xmlns:a16="http://schemas.microsoft.com/office/drawing/2014/main" id="{500C0B1C-CC70-4180-9C17-A8DC25279B50}"/>
                </a:ext>
              </a:extLst>
            </p:cNvPr>
            <p:cNvSpPr/>
            <p:nvPr/>
          </p:nvSpPr>
          <p:spPr bwMode="auto">
            <a:xfrm rot="2700000">
              <a:off x="7541281" y="1646534"/>
              <a:ext cx="527686" cy="527686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36" name="Group 284">
              <a:extLst>
                <a:ext uri="{FF2B5EF4-FFF2-40B4-BE49-F238E27FC236}">
                  <a16:creationId xmlns:a16="http://schemas.microsoft.com/office/drawing/2014/main" id="{2C3BE03B-726D-480D-B930-5E6A87993D1B}"/>
                </a:ext>
              </a:extLst>
            </p:cNvPr>
            <p:cNvGrpSpPr/>
            <p:nvPr/>
          </p:nvGrpSpPr>
          <p:grpSpPr>
            <a:xfrm>
              <a:off x="7633632" y="1841500"/>
              <a:ext cx="342986" cy="137754"/>
              <a:chOff x="11103157" y="4417749"/>
              <a:chExt cx="347337" cy="139502"/>
            </a:xfrm>
          </p:grpSpPr>
          <p:sp>
            <p:nvSpPr>
              <p:cNvPr id="237" name="Rectangle 285">
                <a:extLst>
                  <a:ext uri="{FF2B5EF4-FFF2-40B4-BE49-F238E27FC236}">
                    <a16:creationId xmlns:a16="http://schemas.microsoft.com/office/drawing/2014/main" id="{556940C6-DD63-45D2-B64D-41492BA167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03157" y="4417749"/>
                <a:ext cx="347337" cy="139502"/>
              </a:xfrm>
              <a:prstGeom prst="rect">
                <a:avLst/>
              </a:pr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882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 Semilight"/>
                </a:endParaRPr>
              </a:p>
            </p:txBody>
          </p:sp>
          <p:sp>
            <p:nvSpPr>
              <p:cNvPr id="238" name="Line 277">
                <a:extLst>
                  <a:ext uri="{FF2B5EF4-FFF2-40B4-BE49-F238E27FC236}">
                    <a16:creationId xmlns:a16="http://schemas.microsoft.com/office/drawing/2014/main" id="{D58A8A81-78D1-46A8-B0ED-F74EF9C680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103157" y="4488923"/>
                <a:ext cx="149469" cy="0"/>
              </a:xfrm>
              <a:prstGeom prst="line">
                <a:avLst/>
              </a:pr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882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 Semilight"/>
                </a:endParaRPr>
              </a:p>
            </p:txBody>
          </p:sp>
          <p:sp>
            <p:nvSpPr>
              <p:cNvPr id="239" name="Oval 287">
                <a:extLst>
                  <a:ext uri="{FF2B5EF4-FFF2-40B4-BE49-F238E27FC236}">
                    <a16:creationId xmlns:a16="http://schemas.microsoft.com/office/drawing/2014/main" id="{F4B5F013-C2E5-4D57-8EE3-155ACA52B1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73624" y="4480383"/>
                <a:ext cx="12812" cy="14235"/>
              </a:xfrm>
              <a:prstGeom prst="ellipse">
                <a:avLst/>
              </a:pr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882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 Semilight"/>
                </a:endParaRPr>
              </a:p>
            </p:txBody>
          </p:sp>
        </p:grpSp>
      </p:grpSp>
      <p:grpSp>
        <p:nvGrpSpPr>
          <p:cNvPr id="240" name="Group 288" descr="factory icon">
            <a:extLst>
              <a:ext uri="{FF2B5EF4-FFF2-40B4-BE49-F238E27FC236}">
                <a16:creationId xmlns:a16="http://schemas.microsoft.com/office/drawing/2014/main" id="{3AA3DA3A-A325-41A5-9C28-9F58F76D8D9F}"/>
              </a:ext>
            </a:extLst>
          </p:cNvPr>
          <p:cNvGrpSpPr/>
          <p:nvPr/>
        </p:nvGrpSpPr>
        <p:grpSpPr>
          <a:xfrm>
            <a:off x="6444388" y="4013585"/>
            <a:ext cx="517313" cy="517313"/>
            <a:chOff x="3888602" y="4110297"/>
            <a:chExt cx="527686" cy="527686"/>
          </a:xfrm>
        </p:grpSpPr>
        <p:sp useBgFill="1">
          <p:nvSpPr>
            <p:cNvPr id="241" name="Oval 289">
              <a:extLst>
                <a:ext uri="{FF2B5EF4-FFF2-40B4-BE49-F238E27FC236}">
                  <a16:creationId xmlns:a16="http://schemas.microsoft.com/office/drawing/2014/main" id="{F1ADCCCF-C2B4-4541-8CD9-279722ED5C03}"/>
                </a:ext>
              </a:extLst>
            </p:cNvPr>
            <p:cNvSpPr/>
            <p:nvPr/>
          </p:nvSpPr>
          <p:spPr bwMode="auto">
            <a:xfrm rot="4020000">
              <a:off x="3888602" y="4110297"/>
              <a:ext cx="527686" cy="527686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2" name="Freeform 41">
              <a:extLst>
                <a:ext uri="{FF2B5EF4-FFF2-40B4-BE49-F238E27FC236}">
                  <a16:creationId xmlns:a16="http://schemas.microsoft.com/office/drawing/2014/main" id="{AAE9981D-4291-4E33-A8D1-F5B22F590E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2698" y="4255548"/>
              <a:ext cx="379494" cy="237184"/>
            </a:xfrm>
            <a:custGeom>
              <a:avLst/>
              <a:gdLst>
                <a:gd name="T0" fmla="*/ 208 w 208"/>
                <a:gd name="T1" fmla="*/ 54 h 130"/>
                <a:gd name="T2" fmla="*/ 208 w 208"/>
                <a:gd name="T3" fmla="*/ 130 h 130"/>
                <a:gd name="T4" fmla="*/ 0 w 208"/>
                <a:gd name="T5" fmla="*/ 130 h 130"/>
                <a:gd name="T6" fmla="*/ 0 w 208"/>
                <a:gd name="T7" fmla="*/ 54 h 130"/>
                <a:gd name="T8" fmla="*/ 40 w 208"/>
                <a:gd name="T9" fmla="*/ 24 h 130"/>
                <a:gd name="T10" fmla="*/ 40 w 208"/>
                <a:gd name="T11" fmla="*/ 54 h 130"/>
                <a:gd name="T12" fmla="*/ 85 w 208"/>
                <a:gd name="T13" fmla="*/ 24 h 130"/>
                <a:gd name="T14" fmla="*/ 85 w 208"/>
                <a:gd name="T15" fmla="*/ 54 h 130"/>
                <a:gd name="T16" fmla="*/ 208 w 208"/>
                <a:gd name="T17" fmla="*/ 54 h 130"/>
                <a:gd name="T18" fmla="*/ 163 w 208"/>
                <a:gd name="T19" fmla="*/ 54 h 130"/>
                <a:gd name="T20" fmla="*/ 153 w 208"/>
                <a:gd name="T21" fmla="*/ 0 h 130"/>
                <a:gd name="T22" fmla="*/ 144 w 208"/>
                <a:gd name="T23" fmla="*/ 0 h 130"/>
                <a:gd name="T24" fmla="*/ 136 w 208"/>
                <a:gd name="T25" fmla="*/ 54 h 130"/>
                <a:gd name="T26" fmla="*/ 200 w 208"/>
                <a:gd name="T27" fmla="*/ 54 h 130"/>
                <a:gd name="T28" fmla="*/ 189 w 208"/>
                <a:gd name="T29" fmla="*/ 0 h 130"/>
                <a:gd name="T30" fmla="*/ 180 w 208"/>
                <a:gd name="T31" fmla="*/ 0 h 130"/>
                <a:gd name="T32" fmla="*/ 171 w 208"/>
                <a:gd name="T33" fmla="*/ 54 h 130"/>
                <a:gd name="T34" fmla="*/ 30 w 208"/>
                <a:gd name="T35" fmla="*/ 77 h 130"/>
                <a:gd name="T36" fmla="*/ 19 w 208"/>
                <a:gd name="T37" fmla="*/ 77 h 130"/>
                <a:gd name="T38" fmla="*/ 19 w 208"/>
                <a:gd name="T39" fmla="*/ 88 h 130"/>
                <a:gd name="T40" fmla="*/ 30 w 208"/>
                <a:gd name="T41" fmla="*/ 88 h 130"/>
                <a:gd name="T42" fmla="*/ 30 w 208"/>
                <a:gd name="T43" fmla="*/ 77 h 130"/>
                <a:gd name="T44" fmla="*/ 69 w 208"/>
                <a:gd name="T45" fmla="*/ 77 h 130"/>
                <a:gd name="T46" fmla="*/ 59 w 208"/>
                <a:gd name="T47" fmla="*/ 77 h 130"/>
                <a:gd name="T48" fmla="*/ 59 w 208"/>
                <a:gd name="T49" fmla="*/ 88 h 130"/>
                <a:gd name="T50" fmla="*/ 69 w 208"/>
                <a:gd name="T51" fmla="*/ 88 h 130"/>
                <a:gd name="T52" fmla="*/ 69 w 208"/>
                <a:gd name="T53" fmla="*/ 77 h 130"/>
                <a:gd name="T54" fmla="*/ 109 w 208"/>
                <a:gd name="T55" fmla="*/ 77 h 130"/>
                <a:gd name="T56" fmla="*/ 99 w 208"/>
                <a:gd name="T57" fmla="*/ 77 h 130"/>
                <a:gd name="T58" fmla="*/ 99 w 208"/>
                <a:gd name="T59" fmla="*/ 88 h 130"/>
                <a:gd name="T60" fmla="*/ 109 w 208"/>
                <a:gd name="T61" fmla="*/ 88 h 130"/>
                <a:gd name="T62" fmla="*/ 109 w 208"/>
                <a:gd name="T63" fmla="*/ 77 h 130"/>
                <a:gd name="T64" fmla="*/ 149 w 208"/>
                <a:gd name="T65" fmla="*/ 77 h 130"/>
                <a:gd name="T66" fmla="*/ 139 w 208"/>
                <a:gd name="T67" fmla="*/ 77 h 130"/>
                <a:gd name="T68" fmla="*/ 139 w 208"/>
                <a:gd name="T69" fmla="*/ 88 h 130"/>
                <a:gd name="T70" fmla="*/ 149 w 208"/>
                <a:gd name="T71" fmla="*/ 88 h 130"/>
                <a:gd name="T72" fmla="*/ 149 w 208"/>
                <a:gd name="T73" fmla="*/ 77 h 130"/>
                <a:gd name="T74" fmla="*/ 189 w 208"/>
                <a:gd name="T75" fmla="*/ 77 h 130"/>
                <a:gd name="T76" fmla="*/ 179 w 208"/>
                <a:gd name="T77" fmla="*/ 77 h 130"/>
                <a:gd name="T78" fmla="*/ 179 w 208"/>
                <a:gd name="T79" fmla="*/ 88 h 130"/>
                <a:gd name="T80" fmla="*/ 189 w 208"/>
                <a:gd name="T81" fmla="*/ 88 h 130"/>
                <a:gd name="T82" fmla="*/ 189 w 208"/>
                <a:gd name="T83" fmla="*/ 7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8" h="130">
                  <a:moveTo>
                    <a:pt x="208" y="54"/>
                  </a:moveTo>
                  <a:lnTo>
                    <a:pt x="208" y="130"/>
                  </a:lnTo>
                  <a:lnTo>
                    <a:pt x="0" y="130"/>
                  </a:lnTo>
                  <a:lnTo>
                    <a:pt x="0" y="54"/>
                  </a:lnTo>
                  <a:lnTo>
                    <a:pt x="40" y="24"/>
                  </a:lnTo>
                  <a:lnTo>
                    <a:pt x="40" y="54"/>
                  </a:lnTo>
                  <a:lnTo>
                    <a:pt x="85" y="24"/>
                  </a:lnTo>
                  <a:lnTo>
                    <a:pt x="85" y="54"/>
                  </a:lnTo>
                  <a:lnTo>
                    <a:pt x="208" y="54"/>
                  </a:lnTo>
                  <a:moveTo>
                    <a:pt x="163" y="54"/>
                  </a:moveTo>
                  <a:lnTo>
                    <a:pt x="153" y="0"/>
                  </a:lnTo>
                  <a:lnTo>
                    <a:pt x="144" y="0"/>
                  </a:lnTo>
                  <a:lnTo>
                    <a:pt x="136" y="54"/>
                  </a:lnTo>
                  <a:moveTo>
                    <a:pt x="200" y="54"/>
                  </a:moveTo>
                  <a:lnTo>
                    <a:pt x="189" y="0"/>
                  </a:lnTo>
                  <a:lnTo>
                    <a:pt x="180" y="0"/>
                  </a:lnTo>
                  <a:lnTo>
                    <a:pt x="171" y="54"/>
                  </a:lnTo>
                  <a:moveTo>
                    <a:pt x="30" y="77"/>
                  </a:moveTo>
                  <a:lnTo>
                    <a:pt x="19" y="77"/>
                  </a:lnTo>
                  <a:lnTo>
                    <a:pt x="19" y="88"/>
                  </a:lnTo>
                  <a:lnTo>
                    <a:pt x="30" y="88"/>
                  </a:lnTo>
                  <a:lnTo>
                    <a:pt x="30" y="77"/>
                  </a:lnTo>
                  <a:moveTo>
                    <a:pt x="69" y="77"/>
                  </a:moveTo>
                  <a:lnTo>
                    <a:pt x="59" y="77"/>
                  </a:lnTo>
                  <a:lnTo>
                    <a:pt x="59" y="88"/>
                  </a:lnTo>
                  <a:lnTo>
                    <a:pt x="69" y="88"/>
                  </a:lnTo>
                  <a:lnTo>
                    <a:pt x="69" y="77"/>
                  </a:lnTo>
                  <a:moveTo>
                    <a:pt x="109" y="77"/>
                  </a:moveTo>
                  <a:lnTo>
                    <a:pt x="99" y="77"/>
                  </a:lnTo>
                  <a:lnTo>
                    <a:pt x="99" y="88"/>
                  </a:lnTo>
                  <a:lnTo>
                    <a:pt x="109" y="88"/>
                  </a:lnTo>
                  <a:lnTo>
                    <a:pt x="109" y="77"/>
                  </a:lnTo>
                  <a:moveTo>
                    <a:pt x="149" y="77"/>
                  </a:moveTo>
                  <a:lnTo>
                    <a:pt x="139" y="77"/>
                  </a:lnTo>
                  <a:lnTo>
                    <a:pt x="139" y="88"/>
                  </a:lnTo>
                  <a:lnTo>
                    <a:pt x="149" y="88"/>
                  </a:lnTo>
                  <a:lnTo>
                    <a:pt x="149" y="77"/>
                  </a:lnTo>
                  <a:moveTo>
                    <a:pt x="189" y="77"/>
                  </a:moveTo>
                  <a:lnTo>
                    <a:pt x="179" y="77"/>
                  </a:lnTo>
                  <a:lnTo>
                    <a:pt x="179" y="88"/>
                  </a:lnTo>
                  <a:lnTo>
                    <a:pt x="189" y="88"/>
                  </a:lnTo>
                  <a:lnTo>
                    <a:pt x="189" y="77"/>
                  </a:ln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243" name="Group 291" descr="bus icon">
            <a:extLst>
              <a:ext uri="{FF2B5EF4-FFF2-40B4-BE49-F238E27FC236}">
                <a16:creationId xmlns:a16="http://schemas.microsoft.com/office/drawing/2014/main" id="{86864B18-F13A-4124-89D9-C47E66C81855}"/>
              </a:ext>
            </a:extLst>
          </p:cNvPr>
          <p:cNvGrpSpPr/>
          <p:nvPr/>
        </p:nvGrpSpPr>
        <p:grpSpPr>
          <a:xfrm>
            <a:off x="10494756" y="4013586"/>
            <a:ext cx="517311" cy="517311"/>
            <a:chOff x="8020188" y="4110298"/>
            <a:chExt cx="527684" cy="527684"/>
          </a:xfrm>
        </p:grpSpPr>
        <p:sp useBgFill="1">
          <p:nvSpPr>
            <p:cNvPr id="244" name="Oval 292">
              <a:extLst>
                <a:ext uri="{FF2B5EF4-FFF2-40B4-BE49-F238E27FC236}">
                  <a16:creationId xmlns:a16="http://schemas.microsoft.com/office/drawing/2014/main" id="{45604685-054A-4620-BA32-3404B29AC7CF}"/>
                </a:ext>
              </a:extLst>
            </p:cNvPr>
            <p:cNvSpPr/>
            <p:nvPr/>
          </p:nvSpPr>
          <p:spPr bwMode="auto">
            <a:xfrm rot="17580000" flipH="1">
              <a:off x="8020188" y="4110298"/>
              <a:ext cx="527684" cy="527684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5" name="bus">
              <a:extLst>
                <a:ext uri="{FF2B5EF4-FFF2-40B4-BE49-F238E27FC236}">
                  <a16:creationId xmlns:a16="http://schemas.microsoft.com/office/drawing/2014/main" id="{7A127BFB-BCA5-4A58-9F4C-FC472C34A4A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162803" y="4252914"/>
              <a:ext cx="242456" cy="242454"/>
            </a:xfrm>
            <a:custGeom>
              <a:avLst/>
              <a:gdLst>
                <a:gd name="T0" fmla="*/ 290 w 344"/>
                <a:gd name="T1" fmla="*/ 0 h 343"/>
                <a:gd name="T2" fmla="*/ 318 w 344"/>
                <a:gd name="T3" fmla="*/ 28 h 343"/>
                <a:gd name="T4" fmla="*/ 318 w 344"/>
                <a:gd name="T5" fmla="*/ 314 h 343"/>
                <a:gd name="T6" fmla="*/ 25 w 344"/>
                <a:gd name="T7" fmla="*/ 314 h 343"/>
                <a:gd name="T8" fmla="*/ 25 w 344"/>
                <a:gd name="T9" fmla="*/ 28 h 343"/>
                <a:gd name="T10" fmla="*/ 54 w 344"/>
                <a:gd name="T11" fmla="*/ 0 h 343"/>
                <a:gd name="T12" fmla="*/ 290 w 344"/>
                <a:gd name="T13" fmla="*/ 0 h 343"/>
                <a:gd name="T14" fmla="*/ 104 w 344"/>
                <a:gd name="T15" fmla="*/ 46 h 343"/>
                <a:gd name="T16" fmla="*/ 237 w 344"/>
                <a:gd name="T17" fmla="*/ 46 h 343"/>
                <a:gd name="T18" fmla="*/ 60 w 344"/>
                <a:gd name="T19" fmla="*/ 224 h 343"/>
                <a:gd name="T20" fmla="*/ 104 w 344"/>
                <a:gd name="T21" fmla="*/ 224 h 343"/>
                <a:gd name="T22" fmla="*/ 237 w 344"/>
                <a:gd name="T23" fmla="*/ 224 h 343"/>
                <a:gd name="T24" fmla="*/ 281 w 344"/>
                <a:gd name="T25" fmla="*/ 224 h 343"/>
                <a:gd name="T26" fmla="*/ 25 w 344"/>
                <a:gd name="T27" fmla="*/ 92 h 343"/>
                <a:gd name="T28" fmla="*/ 318 w 344"/>
                <a:gd name="T29" fmla="*/ 92 h 343"/>
                <a:gd name="T30" fmla="*/ 25 w 344"/>
                <a:gd name="T31" fmla="*/ 179 h 343"/>
                <a:gd name="T32" fmla="*/ 318 w 344"/>
                <a:gd name="T33" fmla="*/ 179 h 343"/>
                <a:gd name="T34" fmla="*/ 25 w 344"/>
                <a:gd name="T35" fmla="*/ 268 h 343"/>
                <a:gd name="T36" fmla="*/ 318 w 344"/>
                <a:gd name="T37" fmla="*/ 268 h 343"/>
                <a:gd name="T38" fmla="*/ 172 w 344"/>
                <a:gd name="T39" fmla="*/ 92 h 343"/>
                <a:gd name="T40" fmla="*/ 172 w 344"/>
                <a:gd name="T41" fmla="*/ 179 h 343"/>
                <a:gd name="T42" fmla="*/ 318 w 344"/>
                <a:gd name="T43" fmla="*/ 124 h 343"/>
                <a:gd name="T44" fmla="*/ 344 w 344"/>
                <a:gd name="T45" fmla="*/ 124 h 343"/>
                <a:gd name="T46" fmla="*/ 344 w 344"/>
                <a:gd name="T47" fmla="*/ 83 h 343"/>
                <a:gd name="T48" fmla="*/ 318 w 344"/>
                <a:gd name="T49" fmla="*/ 83 h 343"/>
                <a:gd name="T50" fmla="*/ 240 w 344"/>
                <a:gd name="T51" fmla="*/ 314 h 343"/>
                <a:gd name="T52" fmla="*/ 240 w 344"/>
                <a:gd name="T53" fmla="*/ 343 h 343"/>
                <a:gd name="T54" fmla="*/ 301 w 344"/>
                <a:gd name="T55" fmla="*/ 343 h 343"/>
                <a:gd name="T56" fmla="*/ 301 w 344"/>
                <a:gd name="T57" fmla="*/ 314 h 343"/>
                <a:gd name="T58" fmla="*/ 38 w 344"/>
                <a:gd name="T59" fmla="*/ 314 h 343"/>
                <a:gd name="T60" fmla="*/ 38 w 344"/>
                <a:gd name="T61" fmla="*/ 343 h 343"/>
                <a:gd name="T62" fmla="*/ 98 w 344"/>
                <a:gd name="T63" fmla="*/ 343 h 343"/>
                <a:gd name="T64" fmla="*/ 98 w 344"/>
                <a:gd name="T65" fmla="*/ 314 h 343"/>
                <a:gd name="T66" fmla="*/ 25 w 344"/>
                <a:gd name="T67" fmla="*/ 83 h 343"/>
                <a:gd name="T68" fmla="*/ 0 w 344"/>
                <a:gd name="T69" fmla="*/ 83 h 343"/>
                <a:gd name="T70" fmla="*/ 0 w 344"/>
                <a:gd name="T71" fmla="*/ 124 h 343"/>
                <a:gd name="T72" fmla="*/ 25 w 344"/>
                <a:gd name="T73" fmla="*/ 124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4" h="343">
                  <a:moveTo>
                    <a:pt x="290" y="0"/>
                  </a:moveTo>
                  <a:cubicBezTo>
                    <a:pt x="305" y="0"/>
                    <a:pt x="318" y="12"/>
                    <a:pt x="318" y="28"/>
                  </a:cubicBezTo>
                  <a:cubicBezTo>
                    <a:pt x="318" y="314"/>
                    <a:pt x="318" y="314"/>
                    <a:pt x="318" y="314"/>
                  </a:cubicBezTo>
                  <a:cubicBezTo>
                    <a:pt x="25" y="314"/>
                    <a:pt x="25" y="314"/>
                    <a:pt x="25" y="314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12"/>
                    <a:pt x="38" y="0"/>
                    <a:pt x="54" y="0"/>
                  </a:cubicBezTo>
                  <a:lnTo>
                    <a:pt x="290" y="0"/>
                  </a:lnTo>
                  <a:close/>
                  <a:moveTo>
                    <a:pt x="104" y="46"/>
                  </a:moveTo>
                  <a:cubicBezTo>
                    <a:pt x="237" y="46"/>
                    <a:pt x="237" y="46"/>
                    <a:pt x="237" y="46"/>
                  </a:cubicBezTo>
                  <a:moveTo>
                    <a:pt x="60" y="224"/>
                  </a:moveTo>
                  <a:cubicBezTo>
                    <a:pt x="104" y="224"/>
                    <a:pt x="104" y="224"/>
                    <a:pt x="104" y="224"/>
                  </a:cubicBezTo>
                  <a:moveTo>
                    <a:pt x="237" y="224"/>
                  </a:moveTo>
                  <a:cubicBezTo>
                    <a:pt x="281" y="224"/>
                    <a:pt x="281" y="224"/>
                    <a:pt x="281" y="224"/>
                  </a:cubicBezTo>
                  <a:moveTo>
                    <a:pt x="25" y="92"/>
                  </a:moveTo>
                  <a:cubicBezTo>
                    <a:pt x="318" y="92"/>
                    <a:pt x="318" y="92"/>
                    <a:pt x="318" y="92"/>
                  </a:cubicBezTo>
                  <a:moveTo>
                    <a:pt x="25" y="179"/>
                  </a:moveTo>
                  <a:cubicBezTo>
                    <a:pt x="318" y="179"/>
                    <a:pt x="318" y="179"/>
                    <a:pt x="318" y="179"/>
                  </a:cubicBezTo>
                  <a:moveTo>
                    <a:pt x="25" y="268"/>
                  </a:moveTo>
                  <a:cubicBezTo>
                    <a:pt x="318" y="268"/>
                    <a:pt x="318" y="268"/>
                    <a:pt x="318" y="268"/>
                  </a:cubicBezTo>
                  <a:moveTo>
                    <a:pt x="172" y="92"/>
                  </a:moveTo>
                  <a:cubicBezTo>
                    <a:pt x="172" y="179"/>
                    <a:pt x="172" y="179"/>
                    <a:pt x="172" y="179"/>
                  </a:cubicBezTo>
                  <a:moveTo>
                    <a:pt x="318" y="124"/>
                  </a:moveTo>
                  <a:cubicBezTo>
                    <a:pt x="344" y="124"/>
                    <a:pt x="344" y="124"/>
                    <a:pt x="344" y="124"/>
                  </a:cubicBezTo>
                  <a:cubicBezTo>
                    <a:pt x="344" y="83"/>
                    <a:pt x="344" y="83"/>
                    <a:pt x="344" y="83"/>
                  </a:cubicBezTo>
                  <a:cubicBezTo>
                    <a:pt x="318" y="83"/>
                    <a:pt x="318" y="83"/>
                    <a:pt x="318" y="83"/>
                  </a:cubicBezTo>
                  <a:moveTo>
                    <a:pt x="240" y="314"/>
                  </a:moveTo>
                  <a:cubicBezTo>
                    <a:pt x="240" y="343"/>
                    <a:pt x="240" y="343"/>
                    <a:pt x="240" y="343"/>
                  </a:cubicBezTo>
                  <a:cubicBezTo>
                    <a:pt x="301" y="343"/>
                    <a:pt x="301" y="343"/>
                    <a:pt x="301" y="343"/>
                  </a:cubicBezTo>
                  <a:cubicBezTo>
                    <a:pt x="301" y="314"/>
                    <a:pt x="301" y="314"/>
                    <a:pt x="301" y="314"/>
                  </a:cubicBezTo>
                  <a:moveTo>
                    <a:pt x="38" y="314"/>
                  </a:moveTo>
                  <a:cubicBezTo>
                    <a:pt x="38" y="343"/>
                    <a:pt x="38" y="343"/>
                    <a:pt x="38" y="343"/>
                  </a:cubicBezTo>
                  <a:cubicBezTo>
                    <a:pt x="98" y="343"/>
                    <a:pt x="98" y="343"/>
                    <a:pt x="98" y="343"/>
                  </a:cubicBezTo>
                  <a:cubicBezTo>
                    <a:pt x="98" y="314"/>
                    <a:pt x="98" y="314"/>
                    <a:pt x="98" y="314"/>
                  </a:cubicBezTo>
                  <a:moveTo>
                    <a:pt x="25" y="83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25" y="124"/>
                    <a:pt x="25" y="124"/>
                    <a:pt x="25" y="124"/>
                  </a:cubicBez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grpSp>
        <p:nvGrpSpPr>
          <p:cNvPr id="246" name="Group 294" descr="airplane icon">
            <a:extLst>
              <a:ext uri="{FF2B5EF4-FFF2-40B4-BE49-F238E27FC236}">
                <a16:creationId xmlns:a16="http://schemas.microsoft.com/office/drawing/2014/main" id="{48434253-7E18-412D-9E34-0141F4503661}"/>
              </a:ext>
            </a:extLst>
          </p:cNvPr>
          <p:cNvGrpSpPr/>
          <p:nvPr/>
        </p:nvGrpSpPr>
        <p:grpSpPr>
          <a:xfrm>
            <a:off x="10669652" y="3153945"/>
            <a:ext cx="517313" cy="517313"/>
            <a:chOff x="8198591" y="3233420"/>
            <a:chExt cx="527686" cy="527686"/>
          </a:xfrm>
        </p:grpSpPr>
        <p:sp useBgFill="1">
          <p:nvSpPr>
            <p:cNvPr id="247" name="Oval 295">
              <a:extLst>
                <a:ext uri="{FF2B5EF4-FFF2-40B4-BE49-F238E27FC236}">
                  <a16:creationId xmlns:a16="http://schemas.microsoft.com/office/drawing/2014/main" id="{754BE14C-E6C1-4B35-996D-24F3D276078A}"/>
                </a:ext>
              </a:extLst>
            </p:cNvPr>
            <p:cNvSpPr/>
            <p:nvPr/>
          </p:nvSpPr>
          <p:spPr bwMode="auto">
            <a:xfrm rot="5400000">
              <a:off x="8198591" y="3233420"/>
              <a:ext cx="527686" cy="527686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8" name="Airplane_E709">
              <a:extLst>
                <a:ext uri="{FF2B5EF4-FFF2-40B4-BE49-F238E27FC236}">
                  <a16:creationId xmlns:a16="http://schemas.microsoft.com/office/drawing/2014/main" id="{B6CE9093-0B2B-4418-BC19-B1398195D45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19857" y="3352801"/>
              <a:ext cx="285156" cy="288926"/>
            </a:xfrm>
            <a:custGeom>
              <a:avLst/>
              <a:gdLst>
                <a:gd name="T0" fmla="*/ 1002 w 3707"/>
                <a:gd name="T1" fmla="*/ 3755 h 3755"/>
                <a:gd name="T2" fmla="*/ 1502 w 3707"/>
                <a:gd name="T3" fmla="*/ 2253 h 3755"/>
                <a:gd name="T4" fmla="*/ 751 w 3707"/>
                <a:gd name="T5" fmla="*/ 2253 h 3755"/>
                <a:gd name="T6" fmla="*/ 625 w 3707"/>
                <a:gd name="T7" fmla="*/ 2503 h 3755"/>
                <a:gd name="T8" fmla="*/ 0 w 3707"/>
                <a:gd name="T9" fmla="*/ 2503 h 3755"/>
                <a:gd name="T10" fmla="*/ 209 w 3707"/>
                <a:gd name="T11" fmla="*/ 1877 h 3755"/>
                <a:gd name="T12" fmla="*/ 0 w 3707"/>
                <a:gd name="T13" fmla="*/ 1251 h 3755"/>
                <a:gd name="T14" fmla="*/ 625 w 3707"/>
                <a:gd name="T15" fmla="*/ 1251 h 3755"/>
                <a:gd name="T16" fmla="*/ 751 w 3707"/>
                <a:gd name="T17" fmla="*/ 1502 h 3755"/>
                <a:gd name="T18" fmla="*/ 1502 w 3707"/>
                <a:gd name="T19" fmla="*/ 1502 h 3755"/>
                <a:gd name="T20" fmla="*/ 1002 w 3707"/>
                <a:gd name="T21" fmla="*/ 0 h 3755"/>
                <a:gd name="T22" fmla="*/ 1627 w 3707"/>
                <a:gd name="T23" fmla="*/ 0 h 3755"/>
                <a:gd name="T24" fmla="*/ 2378 w 3707"/>
                <a:gd name="T25" fmla="*/ 1502 h 3755"/>
                <a:gd name="T26" fmla="*/ 3331 w 3707"/>
                <a:gd name="T27" fmla="*/ 1502 h 3755"/>
                <a:gd name="T28" fmla="*/ 3707 w 3707"/>
                <a:gd name="T29" fmla="*/ 1877 h 3755"/>
                <a:gd name="T30" fmla="*/ 3331 w 3707"/>
                <a:gd name="T31" fmla="*/ 2253 h 3755"/>
                <a:gd name="T32" fmla="*/ 2378 w 3707"/>
                <a:gd name="T33" fmla="*/ 2253 h 3755"/>
                <a:gd name="T34" fmla="*/ 1627 w 3707"/>
                <a:gd name="T35" fmla="*/ 3755 h 3755"/>
                <a:gd name="T36" fmla="*/ 1002 w 3707"/>
                <a:gd name="T37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07" h="3755">
                  <a:moveTo>
                    <a:pt x="1002" y="3755"/>
                  </a:moveTo>
                  <a:cubicBezTo>
                    <a:pt x="1502" y="2253"/>
                    <a:pt x="1502" y="2253"/>
                    <a:pt x="1502" y="2253"/>
                  </a:cubicBezTo>
                  <a:cubicBezTo>
                    <a:pt x="751" y="2253"/>
                    <a:pt x="751" y="2253"/>
                    <a:pt x="751" y="2253"/>
                  </a:cubicBezTo>
                  <a:cubicBezTo>
                    <a:pt x="625" y="2503"/>
                    <a:pt x="625" y="2503"/>
                    <a:pt x="625" y="2503"/>
                  </a:cubicBezTo>
                  <a:cubicBezTo>
                    <a:pt x="0" y="2503"/>
                    <a:pt x="0" y="2503"/>
                    <a:pt x="0" y="2503"/>
                  </a:cubicBezTo>
                  <a:cubicBezTo>
                    <a:pt x="209" y="1877"/>
                    <a:pt x="209" y="1877"/>
                    <a:pt x="209" y="1877"/>
                  </a:cubicBezTo>
                  <a:cubicBezTo>
                    <a:pt x="0" y="1251"/>
                    <a:pt x="0" y="1251"/>
                    <a:pt x="0" y="1251"/>
                  </a:cubicBezTo>
                  <a:cubicBezTo>
                    <a:pt x="625" y="1251"/>
                    <a:pt x="625" y="1251"/>
                    <a:pt x="625" y="1251"/>
                  </a:cubicBezTo>
                  <a:cubicBezTo>
                    <a:pt x="751" y="1502"/>
                    <a:pt x="751" y="1502"/>
                    <a:pt x="751" y="1502"/>
                  </a:cubicBezTo>
                  <a:cubicBezTo>
                    <a:pt x="1502" y="1502"/>
                    <a:pt x="1502" y="1502"/>
                    <a:pt x="1502" y="1502"/>
                  </a:cubicBezTo>
                  <a:cubicBezTo>
                    <a:pt x="1002" y="0"/>
                    <a:pt x="1002" y="0"/>
                    <a:pt x="1002" y="0"/>
                  </a:cubicBezTo>
                  <a:cubicBezTo>
                    <a:pt x="1627" y="0"/>
                    <a:pt x="1627" y="0"/>
                    <a:pt x="1627" y="0"/>
                  </a:cubicBezTo>
                  <a:cubicBezTo>
                    <a:pt x="2378" y="1502"/>
                    <a:pt x="2378" y="1502"/>
                    <a:pt x="2378" y="1502"/>
                  </a:cubicBezTo>
                  <a:cubicBezTo>
                    <a:pt x="3331" y="1502"/>
                    <a:pt x="3331" y="1502"/>
                    <a:pt x="3331" y="1502"/>
                  </a:cubicBezTo>
                  <a:cubicBezTo>
                    <a:pt x="3538" y="1502"/>
                    <a:pt x="3707" y="1670"/>
                    <a:pt x="3707" y="1877"/>
                  </a:cubicBezTo>
                  <a:cubicBezTo>
                    <a:pt x="3707" y="2084"/>
                    <a:pt x="3538" y="2253"/>
                    <a:pt x="3331" y="2253"/>
                  </a:cubicBezTo>
                  <a:cubicBezTo>
                    <a:pt x="2378" y="2253"/>
                    <a:pt x="2378" y="2253"/>
                    <a:pt x="2378" y="2253"/>
                  </a:cubicBezTo>
                  <a:cubicBezTo>
                    <a:pt x="1627" y="3755"/>
                    <a:pt x="1627" y="3755"/>
                    <a:pt x="1627" y="3755"/>
                  </a:cubicBezTo>
                  <a:lnTo>
                    <a:pt x="1002" y="3755"/>
                  </a:lnTo>
                  <a:close/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249" name="Group 297" descr="computer icon">
            <a:extLst>
              <a:ext uri="{FF2B5EF4-FFF2-40B4-BE49-F238E27FC236}">
                <a16:creationId xmlns:a16="http://schemas.microsoft.com/office/drawing/2014/main" id="{4BB94239-E38A-4E0A-8768-7CC693737AB5}"/>
              </a:ext>
            </a:extLst>
          </p:cNvPr>
          <p:cNvGrpSpPr/>
          <p:nvPr/>
        </p:nvGrpSpPr>
        <p:grpSpPr>
          <a:xfrm>
            <a:off x="6913881" y="4709635"/>
            <a:ext cx="517313" cy="517313"/>
            <a:chOff x="4367509" y="4820305"/>
            <a:chExt cx="527686" cy="527686"/>
          </a:xfrm>
        </p:grpSpPr>
        <p:sp useBgFill="1">
          <p:nvSpPr>
            <p:cNvPr id="250" name="Oval 298">
              <a:extLst>
                <a:ext uri="{FF2B5EF4-FFF2-40B4-BE49-F238E27FC236}">
                  <a16:creationId xmlns:a16="http://schemas.microsoft.com/office/drawing/2014/main" id="{8F666C00-0186-42C5-A608-288CC9314ECA}"/>
                </a:ext>
              </a:extLst>
            </p:cNvPr>
            <p:cNvSpPr/>
            <p:nvPr/>
          </p:nvSpPr>
          <p:spPr bwMode="auto">
            <a:xfrm rot="2700000">
              <a:off x="4367509" y="4820305"/>
              <a:ext cx="527686" cy="527686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51" name="Group 4">
              <a:extLst>
                <a:ext uri="{FF2B5EF4-FFF2-40B4-BE49-F238E27FC236}">
                  <a16:creationId xmlns:a16="http://schemas.microsoft.com/office/drawing/2014/main" id="{F8254337-4F71-4241-B8DD-3A0DD4294C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493886" y="4948927"/>
              <a:ext cx="274932" cy="270442"/>
              <a:chOff x="3794" y="2083"/>
              <a:chExt cx="245" cy="241"/>
            </a:xfrm>
          </p:grpSpPr>
          <p:sp>
            <p:nvSpPr>
              <p:cNvPr id="252" name="Rectangle 300">
                <a:extLst>
                  <a:ext uri="{FF2B5EF4-FFF2-40B4-BE49-F238E27FC236}">
                    <a16:creationId xmlns:a16="http://schemas.microsoft.com/office/drawing/2014/main" id="{DA2B9E95-DFE3-4E5D-B66E-53CD480BEF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" y="2083"/>
                <a:ext cx="245" cy="138"/>
              </a:xfrm>
              <a:prstGeom prst="rect">
                <a:avLst/>
              </a:prstGeom>
              <a:noFill/>
              <a:ln w="15875" cap="rnd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53" name="Freeform 6">
                <a:extLst>
                  <a:ext uri="{FF2B5EF4-FFF2-40B4-BE49-F238E27FC236}">
                    <a16:creationId xmlns:a16="http://schemas.microsoft.com/office/drawing/2014/main" id="{8088B3FE-FD69-4F37-8B64-12503E3FEB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1" y="2287"/>
                <a:ext cx="231" cy="37"/>
              </a:xfrm>
              <a:custGeom>
                <a:avLst/>
                <a:gdLst>
                  <a:gd name="T0" fmla="*/ 26 w 231"/>
                  <a:gd name="T1" fmla="*/ 0 h 37"/>
                  <a:gd name="T2" fmla="*/ 205 w 231"/>
                  <a:gd name="T3" fmla="*/ 0 h 37"/>
                  <a:gd name="T4" fmla="*/ 231 w 231"/>
                  <a:gd name="T5" fmla="*/ 37 h 37"/>
                  <a:gd name="T6" fmla="*/ 0 w 231"/>
                  <a:gd name="T7" fmla="*/ 37 h 37"/>
                  <a:gd name="T8" fmla="*/ 26 w 231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1" h="37">
                    <a:moveTo>
                      <a:pt x="26" y="0"/>
                    </a:moveTo>
                    <a:lnTo>
                      <a:pt x="205" y="0"/>
                    </a:lnTo>
                    <a:lnTo>
                      <a:pt x="231" y="37"/>
                    </a:lnTo>
                    <a:lnTo>
                      <a:pt x="0" y="37"/>
                    </a:lnTo>
                    <a:lnTo>
                      <a:pt x="26" y="0"/>
                    </a:lnTo>
                    <a:close/>
                  </a:path>
                </a:pathLst>
              </a:custGeom>
              <a:noFill/>
              <a:ln w="15875" cap="rnd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54" name="Line 7">
                <a:extLst>
                  <a:ext uri="{FF2B5EF4-FFF2-40B4-BE49-F238E27FC236}">
                    <a16:creationId xmlns:a16="http://schemas.microsoft.com/office/drawing/2014/main" id="{7ADB3320-9F8D-460E-855C-CC35A81DBC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7" y="2221"/>
                <a:ext cx="0" cy="36"/>
              </a:xfrm>
              <a:prstGeom prst="line">
                <a:avLst/>
              </a:prstGeom>
              <a:noFill/>
              <a:ln w="15875" cap="rnd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55" name="Line 8">
                <a:extLst>
                  <a:ext uri="{FF2B5EF4-FFF2-40B4-BE49-F238E27FC236}">
                    <a16:creationId xmlns:a16="http://schemas.microsoft.com/office/drawing/2014/main" id="{CAC26556-8303-40A8-B72E-8D19008592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3" y="2255"/>
                <a:ext cx="86" cy="0"/>
              </a:xfrm>
              <a:prstGeom prst="line">
                <a:avLst/>
              </a:prstGeom>
              <a:noFill/>
              <a:ln w="15875" cap="rnd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256" name="Group 304" descr="robot icon">
            <a:extLst>
              <a:ext uri="{FF2B5EF4-FFF2-40B4-BE49-F238E27FC236}">
                <a16:creationId xmlns:a16="http://schemas.microsoft.com/office/drawing/2014/main" id="{92F2077D-5910-4756-94E6-116AF54AD89F}"/>
              </a:ext>
            </a:extLst>
          </p:cNvPr>
          <p:cNvGrpSpPr/>
          <p:nvPr/>
        </p:nvGrpSpPr>
        <p:grpSpPr>
          <a:xfrm>
            <a:off x="10494756" y="2294305"/>
            <a:ext cx="517313" cy="517313"/>
            <a:chOff x="8020188" y="2356542"/>
            <a:chExt cx="527686" cy="527686"/>
          </a:xfrm>
        </p:grpSpPr>
        <p:sp useBgFill="1">
          <p:nvSpPr>
            <p:cNvPr id="257" name="Oval 305">
              <a:extLst>
                <a:ext uri="{FF2B5EF4-FFF2-40B4-BE49-F238E27FC236}">
                  <a16:creationId xmlns:a16="http://schemas.microsoft.com/office/drawing/2014/main" id="{B751F2F5-BE62-4286-BB07-A1B0EEA4ED7F}"/>
                </a:ext>
              </a:extLst>
            </p:cNvPr>
            <p:cNvSpPr/>
            <p:nvPr/>
          </p:nvSpPr>
          <p:spPr bwMode="auto">
            <a:xfrm rot="4020000">
              <a:off x="8020188" y="2356542"/>
              <a:ext cx="527686" cy="527686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8" name="Freeform 5">
              <a:extLst>
                <a:ext uri="{FF2B5EF4-FFF2-40B4-BE49-F238E27FC236}">
                  <a16:creationId xmlns:a16="http://schemas.microsoft.com/office/drawing/2014/main" id="{A842BD3B-3A06-48DB-82CD-2887CC892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62249" y="2463220"/>
              <a:ext cx="243564" cy="314330"/>
            </a:xfrm>
            <a:custGeom>
              <a:avLst/>
              <a:gdLst>
                <a:gd name="T0" fmla="*/ 1750 w 3000"/>
                <a:gd name="T1" fmla="*/ 250 h 3875"/>
                <a:gd name="T2" fmla="*/ 1500 w 3000"/>
                <a:gd name="T3" fmla="*/ 500 h 3875"/>
                <a:gd name="T4" fmla="*/ 1250 w 3000"/>
                <a:gd name="T5" fmla="*/ 250 h 3875"/>
                <a:gd name="T6" fmla="*/ 1500 w 3000"/>
                <a:gd name="T7" fmla="*/ 0 h 3875"/>
                <a:gd name="T8" fmla="*/ 1750 w 3000"/>
                <a:gd name="T9" fmla="*/ 250 h 3875"/>
                <a:gd name="T10" fmla="*/ 2500 w 3000"/>
                <a:gd name="T11" fmla="*/ 2074 h 3875"/>
                <a:gd name="T12" fmla="*/ 2500 w 3000"/>
                <a:gd name="T13" fmla="*/ 1176 h 3875"/>
                <a:gd name="T14" fmla="*/ 2324 w 3000"/>
                <a:gd name="T15" fmla="*/ 1000 h 3875"/>
                <a:gd name="T16" fmla="*/ 676 w 3000"/>
                <a:gd name="T17" fmla="*/ 1000 h 3875"/>
                <a:gd name="T18" fmla="*/ 500 w 3000"/>
                <a:gd name="T19" fmla="*/ 1176 h 3875"/>
                <a:gd name="T20" fmla="*/ 500 w 3000"/>
                <a:gd name="T21" fmla="*/ 2074 h 3875"/>
                <a:gd name="T22" fmla="*/ 676 w 3000"/>
                <a:gd name="T23" fmla="*/ 2250 h 3875"/>
                <a:gd name="T24" fmla="*/ 2324 w 3000"/>
                <a:gd name="T25" fmla="*/ 2250 h 3875"/>
                <a:gd name="T26" fmla="*/ 2500 w 3000"/>
                <a:gd name="T27" fmla="*/ 2074 h 3875"/>
                <a:gd name="T28" fmla="*/ 3000 w 3000"/>
                <a:gd name="T29" fmla="*/ 3875 h 3875"/>
                <a:gd name="T30" fmla="*/ 3000 w 3000"/>
                <a:gd name="T31" fmla="*/ 2958 h 3875"/>
                <a:gd name="T32" fmla="*/ 2792 w 3000"/>
                <a:gd name="T33" fmla="*/ 2750 h 3875"/>
                <a:gd name="T34" fmla="*/ 208 w 3000"/>
                <a:gd name="T35" fmla="*/ 2750 h 3875"/>
                <a:gd name="T36" fmla="*/ 0 w 3000"/>
                <a:gd name="T37" fmla="*/ 2958 h 3875"/>
                <a:gd name="T38" fmla="*/ 0 w 3000"/>
                <a:gd name="T39" fmla="*/ 3875 h 3875"/>
                <a:gd name="T40" fmla="*/ 1000 w 3000"/>
                <a:gd name="T41" fmla="*/ 2250 h 3875"/>
                <a:gd name="T42" fmla="*/ 1000 w 3000"/>
                <a:gd name="T43" fmla="*/ 2750 h 3875"/>
                <a:gd name="T44" fmla="*/ 1500 w 3000"/>
                <a:gd name="T45" fmla="*/ 500 h 3875"/>
                <a:gd name="T46" fmla="*/ 1500 w 3000"/>
                <a:gd name="T47" fmla="*/ 1000 h 3875"/>
                <a:gd name="T48" fmla="*/ 2000 w 3000"/>
                <a:gd name="T49" fmla="*/ 2250 h 3875"/>
                <a:gd name="T50" fmla="*/ 2000 w 3000"/>
                <a:gd name="T51" fmla="*/ 2750 h 3875"/>
                <a:gd name="T52" fmla="*/ 875 w 3000"/>
                <a:gd name="T53" fmla="*/ 1500 h 3875"/>
                <a:gd name="T54" fmla="*/ 1125 w 3000"/>
                <a:gd name="T55" fmla="*/ 1500 h 3875"/>
                <a:gd name="T56" fmla="*/ 1875 w 3000"/>
                <a:gd name="T57" fmla="*/ 1500 h 3875"/>
                <a:gd name="T58" fmla="*/ 2125 w 3000"/>
                <a:gd name="T59" fmla="*/ 1500 h 3875"/>
                <a:gd name="T60" fmla="*/ 381 w 3000"/>
                <a:gd name="T61" fmla="*/ 1375 h 3875"/>
                <a:gd name="T62" fmla="*/ 381 w 3000"/>
                <a:gd name="T63" fmla="*/ 1875 h 3875"/>
                <a:gd name="T64" fmla="*/ 2624 w 3000"/>
                <a:gd name="T65" fmla="*/ 1375 h 3875"/>
                <a:gd name="T66" fmla="*/ 2624 w 3000"/>
                <a:gd name="T67" fmla="*/ 1875 h 3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00" h="3875">
                  <a:moveTo>
                    <a:pt x="1750" y="250"/>
                  </a:moveTo>
                  <a:cubicBezTo>
                    <a:pt x="1750" y="388"/>
                    <a:pt x="1638" y="500"/>
                    <a:pt x="1500" y="500"/>
                  </a:cubicBezTo>
                  <a:cubicBezTo>
                    <a:pt x="1362" y="500"/>
                    <a:pt x="1250" y="388"/>
                    <a:pt x="1250" y="250"/>
                  </a:cubicBezTo>
                  <a:cubicBezTo>
                    <a:pt x="1250" y="112"/>
                    <a:pt x="1362" y="0"/>
                    <a:pt x="1500" y="0"/>
                  </a:cubicBezTo>
                  <a:cubicBezTo>
                    <a:pt x="1638" y="0"/>
                    <a:pt x="1750" y="112"/>
                    <a:pt x="1750" y="250"/>
                  </a:cubicBezTo>
                  <a:close/>
                  <a:moveTo>
                    <a:pt x="2500" y="2074"/>
                  </a:moveTo>
                  <a:cubicBezTo>
                    <a:pt x="2500" y="1176"/>
                    <a:pt x="2500" y="1176"/>
                    <a:pt x="2500" y="1176"/>
                  </a:cubicBezTo>
                  <a:cubicBezTo>
                    <a:pt x="2500" y="1079"/>
                    <a:pt x="2421" y="1000"/>
                    <a:pt x="2324" y="1000"/>
                  </a:cubicBezTo>
                  <a:cubicBezTo>
                    <a:pt x="676" y="1000"/>
                    <a:pt x="676" y="1000"/>
                    <a:pt x="676" y="1000"/>
                  </a:cubicBezTo>
                  <a:cubicBezTo>
                    <a:pt x="579" y="1000"/>
                    <a:pt x="500" y="1079"/>
                    <a:pt x="500" y="1176"/>
                  </a:cubicBezTo>
                  <a:cubicBezTo>
                    <a:pt x="500" y="2074"/>
                    <a:pt x="500" y="2074"/>
                    <a:pt x="500" y="2074"/>
                  </a:cubicBezTo>
                  <a:cubicBezTo>
                    <a:pt x="500" y="2171"/>
                    <a:pt x="579" y="2250"/>
                    <a:pt x="676" y="2250"/>
                  </a:cubicBezTo>
                  <a:cubicBezTo>
                    <a:pt x="2324" y="2250"/>
                    <a:pt x="2324" y="2250"/>
                    <a:pt x="2324" y="2250"/>
                  </a:cubicBezTo>
                  <a:cubicBezTo>
                    <a:pt x="2421" y="2250"/>
                    <a:pt x="2500" y="2171"/>
                    <a:pt x="2500" y="2074"/>
                  </a:cubicBezTo>
                  <a:close/>
                  <a:moveTo>
                    <a:pt x="3000" y="3875"/>
                  </a:moveTo>
                  <a:cubicBezTo>
                    <a:pt x="3000" y="2958"/>
                    <a:pt x="3000" y="2958"/>
                    <a:pt x="3000" y="2958"/>
                  </a:cubicBezTo>
                  <a:cubicBezTo>
                    <a:pt x="3000" y="2843"/>
                    <a:pt x="2907" y="2750"/>
                    <a:pt x="2792" y="2750"/>
                  </a:cubicBezTo>
                  <a:cubicBezTo>
                    <a:pt x="208" y="2750"/>
                    <a:pt x="208" y="2750"/>
                    <a:pt x="208" y="2750"/>
                  </a:cubicBezTo>
                  <a:cubicBezTo>
                    <a:pt x="93" y="2750"/>
                    <a:pt x="0" y="2843"/>
                    <a:pt x="0" y="2958"/>
                  </a:cubicBezTo>
                  <a:cubicBezTo>
                    <a:pt x="0" y="3875"/>
                    <a:pt x="0" y="3875"/>
                    <a:pt x="0" y="3875"/>
                  </a:cubicBezTo>
                  <a:moveTo>
                    <a:pt x="1000" y="2250"/>
                  </a:moveTo>
                  <a:cubicBezTo>
                    <a:pt x="1000" y="2750"/>
                    <a:pt x="1000" y="2750"/>
                    <a:pt x="1000" y="2750"/>
                  </a:cubicBezTo>
                  <a:moveTo>
                    <a:pt x="1500" y="500"/>
                  </a:moveTo>
                  <a:cubicBezTo>
                    <a:pt x="1500" y="1000"/>
                    <a:pt x="1500" y="1000"/>
                    <a:pt x="1500" y="1000"/>
                  </a:cubicBezTo>
                  <a:moveTo>
                    <a:pt x="2000" y="2250"/>
                  </a:moveTo>
                  <a:cubicBezTo>
                    <a:pt x="2000" y="2750"/>
                    <a:pt x="2000" y="2750"/>
                    <a:pt x="2000" y="2750"/>
                  </a:cubicBezTo>
                  <a:moveTo>
                    <a:pt x="875" y="1500"/>
                  </a:moveTo>
                  <a:cubicBezTo>
                    <a:pt x="1125" y="1500"/>
                    <a:pt x="1125" y="1500"/>
                    <a:pt x="1125" y="1500"/>
                  </a:cubicBezTo>
                  <a:moveTo>
                    <a:pt x="1875" y="1500"/>
                  </a:moveTo>
                  <a:cubicBezTo>
                    <a:pt x="2125" y="1500"/>
                    <a:pt x="2125" y="1500"/>
                    <a:pt x="2125" y="1500"/>
                  </a:cubicBezTo>
                  <a:moveTo>
                    <a:pt x="381" y="1375"/>
                  </a:moveTo>
                  <a:cubicBezTo>
                    <a:pt x="381" y="1875"/>
                    <a:pt x="381" y="1875"/>
                    <a:pt x="381" y="1875"/>
                  </a:cubicBezTo>
                  <a:moveTo>
                    <a:pt x="2624" y="1375"/>
                  </a:moveTo>
                  <a:cubicBezTo>
                    <a:pt x="2624" y="1875"/>
                    <a:pt x="2624" y="1875"/>
                    <a:pt x="2624" y="1875"/>
                  </a:cubicBez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259" name="Group 307" descr="microchip icon">
            <a:extLst>
              <a:ext uri="{FF2B5EF4-FFF2-40B4-BE49-F238E27FC236}">
                <a16:creationId xmlns:a16="http://schemas.microsoft.com/office/drawing/2014/main" id="{65A2DD45-5A6C-4AF5-AA85-8534F2867A78}"/>
              </a:ext>
            </a:extLst>
          </p:cNvPr>
          <p:cNvGrpSpPr/>
          <p:nvPr/>
        </p:nvGrpSpPr>
        <p:grpSpPr>
          <a:xfrm>
            <a:off x="9293735" y="5193822"/>
            <a:ext cx="517313" cy="517313"/>
            <a:chOff x="6795084" y="5314201"/>
            <a:chExt cx="527686" cy="527686"/>
          </a:xfrm>
        </p:grpSpPr>
        <p:sp useBgFill="1">
          <p:nvSpPr>
            <p:cNvPr id="260" name="Oval 308">
              <a:extLst>
                <a:ext uri="{FF2B5EF4-FFF2-40B4-BE49-F238E27FC236}">
                  <a16:creationId xmlns:a16="http://schemas.microsoft.com/office/drawing/2014/main" id="{7B60516D-5085-4ECC-826F-8B66F5AF5E91}"/>
                </a:ext>
              </a:extLst>
            </p:cNvPr>
            <p:cNvSpPr/>
            <p:nvPr/>
          </p:nvSpPr>
          <p:spPr bwMode="auto">
            <a:xfrm rot="20280000" flipH="1">
              <a:off x="6795084" y="5314201"/>
              <a:ext cx="527686" cy="527686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61" name="Group 8">
              <a:extLst>
                <a:ext uri="{FF2B5EF4-FFF2-40B4-BE49-F238E27FC236}">
                  <a16:creationId xmlns:a16="http://schemas.microsoft.com/office/drawing/2014/main" id="{09C3BBEA-23D6-459A-BBAB-AFC3919C0CB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79509" y="5432267"/>
              <a:ext cx="358836" cy="291554"/>
              <a:chOff x="5458" y="3157"/>
              <a:chExt cx="304" cy="247"/>
            </a:xfrm>
          </p:grpSpPr>
          <p:sp>
            <p:nvSpPr>
              <p:cNvPr id="262" name="Freeform 9">
                <a:extLst>
                  <a:ext uri="{FF2B5EF4-FFF2-40B4-BE49-F238E27FC236}">
                    <a16:creationId xmlns:a16="http://schemas.microsoft.com/office/drawing/2014/main" id="{E33D7997-50DD-42DE-B3AF-6462F8C7A7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21" y="3157"/>
                <a:ext cx="241" cy="247"/>
              </a:xfrm>
              <a:custGeom>
                <a:avLst/>
                <a:gdLst>
                  <a:gd name="T0" fmla="*/ 35 w 334"/>
                  <a:gd name="T1" fmla="*/ 160 h 341"/>
                  <a:gd name="T2" fmla="*/ 35 w 334"/>
                  <a:gd name="T3" fmla="*/ 61 h 341"/>
                  <a:gd name="T4" fmla="*/ 60 w 334"/>
                  <a:gd name="T5" fmla="*/ 36 h 341"/>
                  <a:gd name="T6" fmla="*/ 266 w 334"/>
                  <a:gd name="T7" fmla="*/ 36 h 341"/>
                  <a:gd name="T8" fmla="*/ 291 w 334"/>
                  <a:gd name="T9" fmla="*/ 61 h 341"/>
                  <a:gd name="T10" fmla="*/ 291 w 334"/>
                  <a:gd name="T11" fmla="*/ 273 h 341"/>
                  <a:gd name="T12" fmla="*/ 266 w 334"/>
                  <a:gd name="T13" fmla="*/ 298 h 341"/>
                  <a:gd name="T14" fmla="*/ 266 w 334"/>
                  <a:gd name="T15" fmla="*/ 298 h 341"/>
                  <a:gd name="T16" fmla="*/ 84 w 334"/>
                  <a:gd name="T17" fmla="*/ 298 h 341"/>
                  <a:gd name="T18" fmla="*/ 78 w 334"/>
                  <a:gd name="T19" fmla="*/ 36 h 341"/>
                  <a:gd name="T20" fmla="*/ 78 w 334"/>
                  <a:gd name="T21" fmla="*/ 0 h 341"/>
                  <a:gd name="T22" fmla="*/ 121 w 334"/>
                  <a:gd name="T23" fmla="*/ 36 h 341"/>
                  <a:gd name="T24" fmla="*/ 121 w 334"/>
                  <a:gd name="T25" fmla="*/ 0 h 341"/>
                  <a:gd name="T26" fmla="*/ 163 w 334"/>
                  <a:gd name="T27" fmla="*/ 0 h 341"/>
                  <a:gd name="T28" fmla="*/ 163 w 334"/>
                  <a:gd name="T29" fmla="*/ 36 h 341"/>
                  <a:gd name="T30" fmla="*/ 206 w 334"/>
                  <a:gd name="T31" fmla="*/ 0 h 341"/>
                  <a:gd name="T32" fmla="*/ 206 w 334"/>
                  <a:gd name="T33" fmla="*/ 36 h 341"/>
                  <a:gd name="T34" fmla="*/ 255 w 334"/>
                  <a:gd name="T35" fmla="*/ 0 h 341"/>
                  <a:gd name="T36" fmla="*/ 255 w 334"/>
                  <a:gd name="T37" fmla="*/ 36 h 341"/>
                  <a:gd name="T38" fmla="*/ 334 w 334"/>
                  <a:gd name="T39" fmla="*/ 78 h 341"/>
                  <a:gd name="T40" fmla="*/ 291 w 334"/>
                  <a:gd name="T41" fmla="*/ 78 h 341"/>
                  <a:gd name="T42" fmla="*/ 334 w 334"/>
                  <a:gd name="T43" fmla="*/ 121 h 341"/>
                  <a:gd name="T44" fmla="*/ 291 w 334"/>
                  <a:gd name="T45" fmla="*/ 121 h 341"/>
                  <a:gd name="T46" fmla="*/ 334 w 334"/>
                  <a:gd name="T47" fmla="*/ 163 h 341"/>
                  <a:gd name="T48" fmla="*/ 291 w 334"/>
                  <a:gd name="T49" fmla="*/ 163 h 341"/>
                  <a:gd name="T50" fmla="*/ 334 w 334"/>
                  <a:gd name="T51" fmla="*/ 213 h 341"/>
                  <a:gd name="T52" fmla="*/ 291 w 334"/>
                  <a:gd name="T53" fmla="*/ 213 h 341"/>
                  <a:gd name="T54" fmla="*/ 334 w 334"/>
                  <a:gd name="T55" fmla="*/ 256 h 341"/>
                  <a:gd name="T56" fmla="*/ 291 w 334"/>
                  <a:gd name="T57" fmla="*/ 256 h 341"/>
                  <a:gd name="T58" fmla="*/ 35 w 334"/>
                  <a:gd name="T59" fmla="*/ 78 h 341"/>
                  <a:gd name="T60" fmla="*/ 0 w 334"/>
                  <a:gd name="T61" fmla="*/ 78 h 341"/>
                  <a:gd name="T62" fmla="*/ 35 w 334"/>
                  <a:gd name="T63" fmla="*/ 121 h 341"/>
                  <a:gd name="T64" fmla="*/ 0 w 334"/>
                  <a:gd name="T65" fmla="*/ 121 h 341"/>
                  <a:gd name="T66" fmla="*/ 35 w 334"/>
                  <a:gd name="T67" fmla="*/ 163 h 341"/>
                  <a:gd name="T68" fmla="*/ 0 w 334"/>
                  <a:gd name="T69" fmla="*/ 163 h 341"/>
                  <a:gd name="T70" fmla="*/ 121 w 334"/>
                  <a:gd name="T71" fmla="*/ 298 h 341"/>
                  <a:gd name="T72" fmla="*/ 121 w 334"/>
                  <a:gd name="T73" fmla="*/ 341 h 341"/>
                  <a:gd name="T74" fmla="*/ 163 w 334"/>
                  <a:gd name="T75" fmla="*/ 341 h 341"/>
                  <a:gd name="T76" fmla="*/ 163 w 334"/>
                  <a:gd name="T77" fmla="*/ 298 h 341"/>
                  <a:gd name="T78" fmla="*/ 206 w 334"/>
                  <a:gd name="T79" fmla="*/ 298 h 341"/>
                  <a:gd name="T80" fmla="*/ 206 w 334"/>
                  <a:gd name="T81" fmla="*/ 341 h 341"/>
                  <a:gd name="T82" fmla="*/ 255 w 334"/>
                  <a:gd name="T83" fmla="*/ 298 h 341"/>
                  <a:gd name="T84" fmla="*/ 255 w 334"/>
                  <a:gd name="T85" fmla="*/ 341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34" h="341">
                    <a:moveTo>
                      <a:pt x="35" y="160"/>
                    </a:moveTo>
                    <a:cubicBezTo>
                      <a:pt x="35" y="65"/>
                      <a:pt x="35" y="61"/>
                      <a:pt x="35" y="61"/>
                    </a:cubicBezTo>
                    <a:cubicBezTo>
                      <a:pt x="35" y="45"/>
                      <a:pt x="48" y="36"/>
                      <a:pt x="60" y="36"/>
                    </a:cubicBezTo>
                    <a:cubicBezTo>
                      <a:pt x="266" y="36"/>
                      <a:pt x="266" y="36"/>
                      <a:pt x="266" y="36"/>
                    </a:cubicBezTo>
                    <a:cubicBezTo>
                      <a:pt x="282" y="36"/>
                      <a:pt x="291" y="45"/>
                      <a:pt x="291" y="61"/>
                    </a:cubicBezTo>
                    <a:cubicBezTo>
                      <a:pt x="291" y="273"/>
                      <a:pt x="291" y="273"/>
                      <a:pt x="291" y="273"/>
                    </a:cubicBezTo>
                    <a:cubicBezTo>
                      <a:pt x="291" y="286"/>
                      <a:pt x="282" y="298"/>
                      <a:pt x="266" y="298"/>
                    </a:cubicBezTo>
                    <a:cubicBezTo>
                      <a:pt x="266" y="298"/>
                      <a:pt x="266" y="298"/>
                      <a:pt x="266" y="298"/>
                    </a:cubicBezTo>
                    <a:cubicBezTo>
                      <a:pt x="161" y="298"/>
                      <a:pt x="110" y="298"/>
                      <a:pt x="84" y="298"/>
                    </a:cubicBezTo>
                    <a:moveTo>
                      <a:pt x="78" y="36"/>
                    </a:moveTo>
                    <a:cubicBezTo>
                      <a:pt x="78" y="0"/>
                      <a:pt x="78" y="0"/>
                      <a:pt x="78" y="0"/>
                    </a:cubicBezTo>
                    <a:moveTo>
                      <a:pt x="121" y="36"/>
                    </a:moveTo>
                    <a:cubicBezTo>
                      <a:pt x="121" y="0"/>
                      <a:pt x="121" y="0"/>
                      <a:pt x="121" y="0"/>
                    </a:cubicBezTo>
                    <a:moveTo>
                      <a:pt x="163" y="0"/>
                    </a:moveTo>
                    <a:cubicBezTo>
                      <a:pt x="163" y="36"/>
                      <a:pt x="163" y="36"/>
                      <a:pt x="163" y="36"/>
                    </a:cubicBezTo>
                    <a:moveTo>
                      <a:pt x="206" y="0"/>
                    </a:moveTo>
                    <a:cubicBezTo>
                      <a:pt x="206" y="36"/>
                      <a:pt x="206" y="36"/>
                      <a:pt x="206" y="36"/>
                    </a:cubicBezTo>
                    <a:moveTo>
                      <a:pt x="255" y="0"/>
                    </a:moveTo>
                    <a:cubicBezTo>
                      <a:pt x="255" y="36"/>
                      <a:pt x="255" y="36"/>
                      <a:pt x="255" y="36"/>
                    </a:cubicBezTo>
                    <a:moveTo>
                      <a:pt x="334" y="78"/>
                    </a:moveTo>
                    <a:cubicBezTo>
                      <a:pt x="291" y="78"/>
                      <a:pt x="291" y="78"/>
                      <a:pt x="291" y="78"/>
                    </a:cubicBezTo>
                    <a:moveTo>
                      <a:pt x="334" y="121"/>
                    </a:moveTo>
                    <a:cubicBezTo>
                      <a:pt x="291" y="121"/>
                      <a:pt x="291" y="121"/>
                      <a:pt x="291" y="121"/>
                    </a:cubicBezTo>
                    <a:moveTo>
                      <a:pt x="334" y="163"/>
                    </a:moveTo>
                    <a:cubicBezTo>
                      <a:pt x="291" y="163"/>
                      <a:pt x="291" y="163"/>
                      <a:pt x="291" y="163"/>
                    </a:cubicBezTo>
                    <a:moveTo>
                      <a:pt x="334" y="213"/>
                    </a:moveTo>
                    <a:cubicBezTo>
                      <a:pt x="291" y="213"/>
                      <a:pt x="291" y="213"/>
                      <a:pt x="291" y="213"/>
                    </a:cubicBezTo>
                    <a:moveTo>
                      <a:pt x="334" y="256"/>
                    </a:moveTo>
                    <a:cubicBezTo>
                      <a:pt x="291" y="256"/>
                      <a:pt x="291" y="256"/>
                      <a:pt x="291" y="256"/>
                    </a:cubicBezTo>
                    <a:moveTo>
                      <a:pt x="35" y="78"/>
                    </a:moveTo>
                    <a:cubicBezTo>
                      <a:pt x="0" y="78"/>
                      <a:pt x="0" y="78"/>
                      <a:pt x="0" y="78"/>
                    </a:cubicBezTo>
                    <a:moveTo>
                      <a:pt x="35" y="121"/>
                    </a:moveTo>
                    <a:cubicBezTo>
                      <a:pt x="0" y="121"/>
                      <a:pt x="0" y="121"/>
                      <a:pt x="0" y="121"/>
                    </a:cubicBezTo>
                    <a:moveTo>
                      <a:pt x="35" y="163"/>
                    </a:moveTo>
                    <a:cubicBezTo>
                      <a:pt x="0" y="163"/>
                      <a:pt x="0" y="163"/>
                      <a:pt x="0" y="163"/>
                    </a:cubicBezTo>
                    <a:moveTo>
                      <a:pt x="121" y="298"/>
                    </a:moveTo>
                    <a:cubicBezTo>
                      <a:pt x="121" y="341"/>
                      <a:pt x="121" y="341"/>
                      <a:pt x="121" y="341"/>
                    </a:cubicBezTo>
                    <a:moveTo>
                      <a:pt x="163" y="341"/>
                    </a:moveTo>
                    <a:cubicBezTo>
                      <a:pt x="163" y="298"/>
                      <a:pt x="163" y="298"/>
                      <a:pt x="163" y="298"/>
                    </a:cubicBezTo>
                    <a:moveTo>
                      <a:pt x="206" y="298"/>
                    </a:moveTo>
                    <a:cubicBezTo>
                      <a:pt x="206" y="341"/>
                      <a:pt x="206" y="341"/>
                      <a:pt x="206" y="341"/>
                    </a:cubicBezTo>
                    <a:moveTo>
                      <a:pt x="255" y="298"/>
                    </a:moveTo>
                    <a:cubicBezTo>
                      <a:pt x="255" y="341"/>
                      <a:pt x="255" y="341"/>
                      <a:pt x="255" y="341"/>
                    </a:cubicBezTo>
                  </a:path>
                </a:pathLst>
              </a:cu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882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 Semilight"/>
                </a:endParaRPr>
              </a:p>
            </p:txBody>
          </p:sp>
          <p:sp>
            <p:nvSpPr>
              <p:cNvPr id="263" name="Freeform 10">
                <a:extLst>
                  <a:ext uri="{FF2B5EF4-FFF2-40B4-BE49-F238E27FC236}">
                    <a16:creationId xmlns:a16="http://schemas.microsoft.com/office/drawing/2014/main" id="{B96AE9D6-440C-432A-ACA0-3D6DC11F7B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58" y="3262"/>
                <a:ext cx="138" cy="141"/>
              </a:xfrm>
              <a:custGeom>
                <a:avLst/>
                <a:gdLst>
                  <a:gd name="T0" fmla="*/ 153 w 191"/>
                  <a:gd name="T1" fmla="*/ 171 h 195"/>
                  <a:gd name="T2" fmla="*/ 35 w 191"/>
                  <a:gd name="T3" fmla="*/ 171 h 195"/>
                  <a:gd name="T4" fmla="*/ 21 w 191"/>
                  <a:gd name="T5" fmla="*/ 156 h 195"/>
                  <a:gd name="T6" fmla="*/ 21 w 191"/>
                  <a:gd name="T7" fmla="*/ 35 h 195"/>
                  <a:gd name="T8" fmla="*/ 35 w 191"/>
                  <a:gd name="T9" fmla="*/ 20 h 195"/>
                  <a:gd name="T10" fmla="*/ 153 w 191"/>
                  <a:gd name="T11" fmla="*/ 20 h 195"/>
                  <a:gd name="T12" fmla="*/ 167 w 191"/>
                  <a:gd name="T13" fmla="*/ 35 h 195"/>
                  <a:gd name="T14" fmla="*/ 167 w 191"/>
                  <a:gd name="T15" fmla="*/ 156 h 195"/>
                  <a:gd name="T16" fmla="*/ 153 w 191"/>
                  <a:gd name="T17" fmla="*/ 171 h 195"/>
                  <a:gd name="T18" fmla="*/ 45 w 191"/>
                  <a:gd name="T19" fmla="*/ 20 h 195"/>
                  <a:gd name="T20" fmla="*/ 45 w 191"/>
                  <a:gd name="T21" fmla="*/ 0 h 195"/>
                  <a:gd name="T22" fmla="*/ 69 w 191"/>
                  <a:gd name="T23" fmla="*/ 20 h 195"/>
                  <a:gd name="T24" fmla="*/ 69 w 191"/>
                  <a:gd name="T25" fmla="*/ 0 h 195"/>
                  <a:gd name="T26" fmla="*/ 94 w 191"/>
                  <a:gd name="T27" fmla="*/ 0 h 195"/>
                  <a:gd name="T28" fmla="*/ 94 w 191"/>
                  <a:gd name="T29" fmla="*/ 20 h 195"/>
                  <a:gd name="T30" fmla="*/ 118 w 191"/>
                  <a:gd name="T31" fmla="*/ 0 h 195"/>
                  <a:gd name="T32" fmla="*/ 118 w 191"/>
                  <a:gd name="T33" fmla="*/ 20 h 195"/>
                  <a:gd name="T34" fmla="*/ 146 w 191"/>
                  <a:gd name="T35" fmla="*/ 0 h 195"/>
                  <a:gd name="T36" fmla="*/ 146 w 191"/>
                  <a:gd name="T37" fmla="*/ 20 h 195"/>
                  <a:gd name="T38" fmla="*/ 191 w 191"/>
                  <a:gd name="T39" fmla="*/ 45 h 195"/>
                  <a:gd name="T40" fmla="*/ 167 w 191"/>
                  <a:gd name="T41" fmla="*/ 45 h 195"/>
                  <a:gd name="T42" fmla="*/ 191 w 191"/>
                  <a:gd name="T43" fmla="*/ 69 h 195"/>
                  <a:gd name="T44" fmla="*/ 167 w 191"/>
                  <a:gd name="T45" fmla="*/ 69 h 195"/>
                  <a:gd name="T46" fmla="*/ 191 w 191"/>
                  <a:gd name="T47" fmla="*/ 93 h 195"/>
                  <a:gd name="T48" fmla="*/ 167 w 191"/>
                  <a:gd name="T49" fmla="*/ 93 h 195"/>
                  <a:gd name="T50" fmla="*/ 191 w 191"/>
                  <a:gd name="T51" fmla="*/ 122 h 195"/>
                  <a:gd name="T52" fmla="*/ 167 w 191"/>
                  <a:gd name="T53" fmla="*/ 122 h 195"/>
                  <a:gd name="T54" fmla="*/ 191 w 191"/>
                  <a:gd name="T55" fmla="*/ 146 h 195"/>
                  <a:gd name="T56" fmla="*/ 167 w 191"/>
                  <a:gd name="T57" fmla="*/ 146 h 195"/>
                  <a:gd name="T58" fmla="*/ 21 w 191"/>
                  <a:gd name="T59" fmla="*/ 45 h 195"/>
                  <a:gd name="T60" fmla="*/ 0 w 191"/>
                  <a:gd name="T61" fmla="*/ 45 h 195"/>
                  <a:gd name="T62" fmla="*/ 21 w 191"/>
                  <a:gd name="T63" fmla="*/ 69 h 195"/>
                  <a:gd name="T64" fmla="*/ 0 w 191"/>
                  <a:gd name="T65" fmla="*/ 69 h 195"/>
                  <a:gd name="T66" fmla="*/ 21 w 191"/>
                  <a:gd name="T67" fmla="*/ 93 h 195"/>
                  <a:gd name="T68" fmla="*/ 0 w 191"/>
                  <a:gd name="T69" fmla="*/ 93 h 195"/>
                  <a:gd name="T70" fmla="*/ 21 w 191"/>
                  <a:gd name="T71" fmla="*/ 122 h 195"/>
                  <a:gd name="T72" fmla="*/ 0 w 191"/>
                  <a:gd name="T73" fmla="*/ 122 h 195"/>
                  <a:gd name="T74" fmla="*/ 21 w 191"/>
                  <a:gd name="T75" fmla="*/ 146 h 195"/>
                  <a:gd name="T76" fmla="*/ 0 w 191"/>
                  <a:gd name="T77" fmla="*/ 146 h 195"/>
                  <a:gd name="T78" fmla="*/ 45 w 191"/>
                  <a:gd name="T79" fmla="*/ 171 h 195"/>
                  <a:gd name="T80" fmla="*/ 45 w 191"/>
                  <a:gd name="T81" fmla="*/ 195 h 195"/>
                  <a:gd name="T82" fmla="*/ 69 w 191"/>
                  <a:gd name="T83" fmla="*/ 171 h 195"/>
                  <a:gd name="T84" fmla="*/ 69 w 191"/>
                  <a:gd name="T85" fmla="*/ 195 h 195"/>
                  <a:gd name="T86" fmla="*/ 94 w 191"/>
                  <a:gd name="T87" fmla="*/ 195 h 195"/>
                  <a:gd name="T88" fmla="*/ 94 w 191"/>
                  <a:gd name="T89" fmla="*/ 171 h 195"/>
                  <a:gd name="T90" fmla="*/ 118 w 191"/>
                  <a:gd name="T91" fmla="*/ 171 h 195"/>
                  <a:gd name="T92" fmla="*/ 118 w 191"/>
                  <a:gd name="T93" fmla="*/ 195 h 195"/>
                  <a:gd name="T94" fmla="*/ 146 w 191"/>
                  <a:gd name="T95" fmla="*/ 171 h 195"/>
                  <a:gd name="T96" fmla="*/ 146 w 191"/>
                  <a:gd name="T97" fmla="*/ 195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1" h="195">
                    <a:moveTo>
                      <a:pt x="153" y="171"/>
                    </a:moveTo>
                    <a:cubicBezTo>
                      <a:pt x="35" y="171"/>
                      <a:pt x="35" y="171"/>
                      <a:pt x="35" y="171"/>
                    </a:cubicBezTo>
                    <a:cubicBezTo>
                      <a:pt x="28" y="171"/>
                      <a:pt x="21" y="163"/>
                      <a:pt x="21" y="156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1" y="26"/>
                      <a:pt x="28" y="20"/>
                      <a:pt x="35" y="20"/>
                    </a:cubicBezTo>
                    <a:cubicBezTo>
                      <a:pt x="153" y="20"/>
                      <a:pt x="153" y="20"/>
                      <a:pt x="153" y="20"/>
                    </a:cubicBezTo>
                    <a:cubicBezTo>
                      <a:pt x="162" y="20"/>
                      <a:pt x="167" y="26"/>
                      <a:pt x="167" y="35"/>
                    </a:cubicBezTo>
                    <a:cubicBezTo>
                      <a:pt x="167" y="156"/>
                      <a:pt x="167" y="156"/>
                      <a:pt x="167" y="156"/>
                    </a:cubicBezTo>
                    <a:cubicBezTo>
                      <a:pt x="167" y="163"/>
                      <a:pt x="162" y="171"/>
                      <a:pt x="153" y="171"/>
                    </a:cubicBezTo>
                    <a:close/>
                    <a:moveTo>
                      <a:pt x="45" y="20"/>
                    </a:moveTo>
                    <a:cubicBezTo>
                      <a:pt x="45" y="0"/>
                      <a:pt x="45" y="0"/>
                      <a:pt x="45" y="0"/>
                    </a:cubicBezTo>
                    <a:moveTo>
                      <a:pt x="69" y="20"/>
                    </a:moveTo>
                    <a:cubicBezTo>
                      <a:pt x="69" y="0"/>
                      <a:pt x="69" y="0"/>
                      <a:pt x="69" y="0"/>
                    </a:cubicBezTo>
                    <a:moveTo>
                      <a:pt x="94" y="0"/>
                    </a:moveTo>
                    <a:cubicBezTo>
                      <a:pt x="94" y="20"/>
                      <a:pt x="94" y="20"/>
                      <a:pt x="94" y="20"/>
                    </a:cubicBezTo>
                    <a:moveTo>
                      <a:pt x="118" y="0"/>
                    </a:moveTo>
                    <a:cubicBezTo>
                      <a:pt x="118" y="20"/>
                      <a:pt x="118" y="20"/>
                      <a:pt x="118" y="20"/>
                    </a:cubicBezTo>
                    <a:moveTo>
                      <a:pt x="146" y="0"/>
                    </a:moveTo>
                    <a:cubicBezTo>
                      <a:pt x="146" y="20"/>
                      <a:pt x="146" y="20"/>
                      <a:pt x="146" y="20"/>
                    </a:cubicBezTo>
                    <a:moveTo>
                      <a:pt x="191" y="45"/>
                    </a:moveTo>
                    <a:cubicBezTo>
                      <a:pt x="167" y="45"/>
                      <a:pt x="167" y="45"/>
                      <a:pt x="167" y="45"/>
                    </a:cubicBezTo>
                    <a:moveTo>
                      <a:pt x="191" y="69"/>
                    </a:moveTo>
                    <a:cubicBezTo>
                      <a:pt x="167" y="69"/>
                      <a:pt x="167" y="69"/>
                      <a:pt x="167" y="69"/>
                    </a:cubicBezTo>
                    <a:moveTo>
                      <a:pt x="191" y="93"/>
                    </a:moveTo>
                    <a:cubicBezTo>
                      <a:pt x="167" y="93"/>
                      <a:pt x="167" y="93"/>
                      <a:pt x="167" y="93"/>
                    </a:cubicBezTo>
                    <a:moveTo>
                      <a:pt x="191" y="122"/>
                    </a:moveTo>
                    <a:cubicBezTo>
                      <a:pt x="167" y="122"/>
                      <a:pt x="167" y="122"/>
                      <a:pt x="167" y="122"/>
                    </a:cubicBezTo>
                    <a:moveTo>
                      <a:pt x="191" y="146"/>
                    </a:moveTo>
                    <a:cubicBezTo>
                      <a:pt x="167" y="146"/>
                      <a:pt x="167" y="146"/>
                      <a:pt x="167" y="146"/>
                    </a:cubicBezTo>
                    <a:moveTo>
                      <a:pt x="21" y="45"/>
                    </a:moveTo>
                    <a:cubicBezTo>
                      <a:pt x="0" y="45"/>
                      <a:pt x="0" y="45"/>
                      <a:pt x="0" y="45"/>
                    </a:cubicBezTo>
                    <a:moveTo>
                      <a:pt x="21" y="69"/>
                    </a:moveTo>
                    <a:cubicBezTo>
                      <a:pt x="0" y="69"/>
                      <a:pt x="0" y="69"/>
                      <a:pt x="0" y="69"/>
                    </a:cubicBezTo>
                    <a:moveTo>
                      <a:pt x="21" y="93"/>
                    </a:moveTo>
                    <a:cubicBezTo>
                      <a:pt x="0" y="93"/>
                      <a:pt x="0" y="93"/>
                      <a:pt x="0" y="93"/>
                    </a:cubicBezTo>
                    <a:moveTo>
                      <a:pt x="21" y="122"/>
                    </a:moveTo>
                    <a:cubicBezTo>
                      <a:pt x="0" y="122"/>
                      <a:pt x="0" y="122"/>
                      <a:pt x="0" y="122"/>
                    </a:cubicBezTo>
                    <a:moveTo>
                      <a:pt x="21" y="146"/>
                    </a:moveTo>
                    <a:cubicBezTo>
                      <a:pt x="0" y="146"/>
                      <a:pt x="0" y="146"/>
                      <a:pt x="0" y="146"/>
                    </a:cubicBezTo>
                    <a:moveTo>
                      <a:pt x="45" y="171"/>
                    </a:moveTo>
                    <a:cubicBezTo>
                      <a:pt x="45" y="195"/>
                      <a:pt x="45" y="195"/>
                      <a:pt x="45" y="195"/>
                    </a:cubicBezTo>
                    <a:moveTo>
                      <a:pt x="69" y="171"/>
                    </a:moveTo>
                    <a:cubicBezTo>
                      <a:pt x="69" y="195"/>
                      <a:pt x="69" y="195"/>
                      <a:pt x="69" y="195"/>
                    </a:cubicBezTo>
                    <a:moveTo>
                      <a:pt x="94" y="195"/>
                    </a:moveTo>
                    <a:cubicBezTo>
                      <a:pt x="94" y="171"/>
                      <a:pt x="94" y="171"/>
                      <a:pt x="94" y="171"/>
                    </a:cubicBezTo>
                    <a:moveTo>
                      <a:pt x="118" y="171"/>
                    </a:moveTo>
                    <a:cubicBezTo>
                      <a:pt x="118" y="195"/>
                      <a:pt x="118" y="195"/>
                      <a:pt x="118" y="195"/>
                    </a:cubicBezTo>
                    <a:moveTo>
                      <a:pt x="146" y="171"/>
                    </a:moveTo>
                    <a:cubicBezTo>
                      <a:pt x="146" y="195"/>
                      <a:pt x="146" y="195"/>
                      <a:pt x="146" y="195"/>
                    </a:cubicBezTo>
                  </a:path>
                </a:pathLst>
              </a:cu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882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 Semilight"/>
                </a:endParaRPr>
              </a:p>
            </p:txBody>
          </p:sp>
        </p:grpSp>
      </p:grpSp>
      <p:grpSp>
        <p:nvGrpSpPr>
          <p:cNvPr id="264" name="Group 312" descr="robot arm icon">
            <a:extLst>
              <a:ext uri="{FF2B5EF4-FFF2-40B4-BE49-F238E27FC236}">
                <a16:creationId xmlns:a16="http://schemas.microsoft.com/office/drawing/2014/main" id="{9DBDF271-2BCC-447F-B114-D850AF41D473}"/>
              </a:ext>
            </a:extLst>
          </p:cNvPr>
          <p:cNvGrpSpPr/>
          <p:nvPr/>
        </p:nvGrpSpPr>
        <p:grpSpPr>
          <a:xfrm>
            <a:off x="6957813" y="5400113"/>
            <a:ext cx="513370" cy="513370"/>
            <a:chOff x="4412323" y="5524629"/>
            <a:chExt cx="523664" cy="523664"/>
          </a:xfrm>
        </p:grpSpPr>
        <p:sp useBgFill="1">
          <p:nvSpPr>
            <p:cNvPr id="265" name="Oval 313">
              <a:extLst>
                <a:ext uri="{FF2B5EF4-FFF2-40B4-BE49-F238E27FC236}">
                  <a16:creationId xmlns:a16="http://schemas.microsoft.com/office/drawing/2014/main" id="{DCFBB621-7592-43B6-8EEC-AAA48A47DC00}"/>
                </a:ext>
              </a:extLst>
            </p:cNvPr>
            <p:cNvSpPr/>
            <p:nvPr/>
          </p:nvSpPr>
          <p:spPr bwMode="auto">
            <a:xfrm rot="2040000">
              <a:off x="4412323" y="5524629"/>
              <a:ext cx="523664" cy="523664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6" name="Freeform 25">
              <a:extLst>
                <a:ext uri="{FF2B5EF4-FFF2-40B4-BE49-F238E27FC236}">
                  <a16:creationId xmlns:a16="http://schemas.microsoft.com/office/drawing/2014/main" id="{D30F1D64-5295-4E60-8CF5-F259984EE5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2311" y="5638101"/>
              <a:ext cx="303690" cy="296722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</p:grpSp>
      <p:grpSp>
        <p:nvGrpSpPr>
          <p:cNvPr id="267" name="Group 315" descr="guage icon">
            <a:extLst>
              <a:ext uri="{FF2B5EF4-FFF2-40B4-BE49-F238E27FC236}">
                <a16:creationId xmlns:a16="http://schemas.microsoft.com/office/drawing/2014/main" id="{17A68596-B419-49BD-ABE9-41FCC399B6D2}"/>
              </a:ext>
            </a:extLst>
          </p:cNvPr>
          <p:cNvGrpSpPr/>
          <p:nvPr/>
        </p:nvGrpSpPr>
        <p:grpSpPr>
          <a:xfrm>
            <a:off x="10688978" y="4708582"/>
            <a:ext cx="513370" cy="513370"/>
            <a:chOff x="8218306" y="4819232"/>
            <a:chExt cx="523664" cy="523664"/>
          </a:xfrm>
        </p:grpSpPr>
        <p:sp useBgFill="1">
          <p:nvSpPr>
            <p:cNvPr id="268" name="Oval 316">
              <a:extLst>
                <a:ext uri="{FF2B5EF4-FFF2-40B4-BE49-F238E27FC236}">
                  <a16:creationId xmlns:a16="http://schemas.microsoft.com/office/drawing/2014/main" id="{C77A9643-C586-4D39-889C-76DA735C948D}"/>
                </a:ext>
              </a:extLst>
            </p:cNvPr>
            <p:cNvSpPr/>
            <p:nvPr/>
          </p:nvSpPr>
          <p:spPr bwMode="auto">
            <a:xfrm rot="18300000" flipH="1">
              <a:off x="8218306" y="4819232"/>
              <a:ext cx="523664" cy="523664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9" name="speedometer_2">
              <a:extLst>
                <a:ext uri="{FF2B5EF4-FFF2-40B4-BE49-F238E27FC236}">
                  <a16:creationId xmlns:a16="http://schemas.microsoft.com/office/drawing/2014/main" id="{841C68B3-CE00-4DD7-8499-20E9AC0DB87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333024" y="4933950"/>
              <a:ext cx="294228" cy="294228"/>
            </a:xfrm>
            <a:custGeom>
              <a:avLst/>
              <a:gdLst>
                <a:gd name="T0" fmla="*/ 155 w 281"/>
                <a:gd name="T1" fmla="*/ 155 h 281"/>
                <a:gd name="T2" fmla="*/ 126 w 281"/>
                <a:gd name="T3" fmla="*/ 155 h 281"/>
                <a:gd name="T4" fmla="*/ 126 w 281"/>
                <a:gd name="T5" fmla="*/ 126 h 281"/>
                <a:gd name="T6" fmla="*/ 155 w 281"/>
                <a:gd name="T7" fmla="*/ 126 h 281"/>
                <a:gd name="T8" fmla="*/ 155 w 281"/>
                <a:gd name="T9" fmla="*/ 155 h 281"/>
                <a:gd name="T10" fmla="*/ 140 w 281"/>
                <a:gd name="T11" fmla="*/ 0 h 281"/>
                <a:gd name="T12" fmla="*/ 0 w 281"/>
                <a:gd name="T13" fmla="*/ 141 h 281"/>
                <a:gd name="T14" fmla="*/ 140 w 281"/>
                <a:gd name="T15" fmla="*/ 281 h 281"/>
                <a:gd name="T16" fmla="*/ 281 w 281"/>
                <a:gd name="T17" fmla="*/ 141 h 281"/>
                <a:gd name="T18" fmla="*/ 140 w 281"/>
                <a:gd name="T19" fmla="*/ 0 h 281"/>
                <a:gd name="T20" fmla="*/ 214 w 281"/>
                <a:gd name="T21" fmla="*/ 210 h 281"/>
                <a:gd name="T22" fmla="*/ 241 w 281"/>
                <a:gd name="T23" fmla="*/ 141 h 281"/>
                <a:gd name="T24" fmla="*/ 235 w 281"/>
                <a:gd name="T25" fmla="*/ 105 h 281"/>
                <a:gd name="T26" fmla="*/ 174 w 281"/>
                <a:gd name="T27" fmla="*/ 45 h 281"/>
                <a:gd name="T28" fmla="*/ 140 w 281"/>
                <a:gd name="T29" fmla="*/ 40 h 281"/>
                <a:gd name="T30" fmla="*/ 40 w 281"/>
                <a:gd name="T31" fmla="*/ 141 h 281"/>
                <a:gd name="T32" fmla="*/ 67 w 281"/>
                <a:gd name="T33" fmla="*/ 210 h 281"/>
                <a:gd name="T34" fmla="*/ 212 w 281"/>
                <a:gd name="T35" fmla="*/ 69 h 281"/>
                <a:gd name="T36" fmla="*/ 157 w 281"/>
                <a:gd name="T37" fmla="*/ 124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1" h="281">
                  <a:moveTo>
                    <a:pt x="155" y="155"/>
                  </a:moveTo>
                  <a:cubicBezTo>
                    <a:pt x="147" y="164"/>
                    <a:pt x="134" y="164"/>
                    <a:pt x="126" y="155"/>
                  </a:cubicBezTo>
                  <a:cubicBezTo>
                    <a:pt x="117" y="147"/>
                    <a:pt x="117" y="134"/>
                    <a:pt x="126" y="126"/>
                  </a:cubicBezTo>
                  <a:cubicBezTo>
                    <a:pt x="134" y="118"/>
                    <a:pt x="147" y="117"/>
                    <a:pt x="155" y="126"/>
                  </a:cubicBezTo>
                  <a:cubicBezTo>
                    <a:pt x="164" y="134"/>
                    <a:pt x="164" y="147"/>
                    <a:pt x="155" y="155"/>
                  </a:cubicBezTo>
                  <a:close/>
                  <a:moveTo>
                    <a:pt x="140" y="0"/>
                  </a:moveTo>
                  <a:cubicBezTo>
                    <a:pt x="63" y="0"/>
                    <a:pt x="0" y="63"/>
                    <a:pt x="0" y="141"/>
                  </a:cubicBezTo>
                  <a:cubicBezTo>
                    <a:pt x="0" y="218"/>
                    <a:pt x="63" y="281"/>
                    <a:pt x="140" y="281"/>
                  </a:cubicBezTo>
                  <a:cubicBezTo>
                    <a:pt x="218" y="281"/>
                    <a:pt x="281" y="218"/>
                    <a:pt x="281" y="141"/>
                  </a:cubicBezTo>
                  <a:cubicBezTo>
                    <a:pt x="281" y="63"/>
                    <a:pt x="218" y="0"/>
                    <a:pt x="140" y="0"/>
                  </a:cubicBezTo>
                  <a:close/>
                  <a:moveTo>
                    <a:pt x="214" y="210"/>
                  </a:moveTo>
                  <a:cubicBezTo>
                    <a:pt x="231" y="192"/>
                    <a:pt x="241" y="168"/>
                    <a:pt x="241" y="141"/>
                  </a:cubicBezTo>
                  <a:cubicBezTo>
                    <a:pt x="241" y="128"/>
                    <a:pt x="239" y="116"/>
                    <a:pt x="235" y="105"/>
                  </a:cubicBezTo>
                  <a:moveTo>
                    <a:pt x="174" y="45"/>
                  </a:moveTo>
                  <a:cubicBezTo>
                    <a:pt x="163" y="42"/>
                    <a:pt x="152" y="40"/>
                    <a:pt x="140" y="40"/>
                  </a:cubicBezTo>
                  <a:cubicBezTo>
                    <a:pt x="85" y="40"/>
                    <a:pt x="40" y="85"/>
                    <a:pt x="40" y="141"/>
                  </a:cubicBezTo>
                  <a:cubicBezTo>
                    <a:pt x="40" y="168"/>
                    <a:pt x="50" y="192"/>
                    <a:pt x="67" y="210"/>
                  </a:cubicBezTo>
                  <a:moveTo>
                    <a:pt x="212" y="69"/>
                  </a:moveTo>
                  <a:cubicBezTo>
                    <a:pt x="157" y="124"/>
                    <a:pt x="157" y="124"/>
                    <a:pt x="157" y="124"/>
                  </a:cubicBezTo>
                </a:path>
              </a:pathLst>
            </a:custGeom>
            <a:noFill/>
            <a:ln w="1587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270" name="Group 318" descr="secure document icon">
            <a:extLst>
              <a:ext uri="{FF2B5EF4-FFF2-40B4-BE49-F238E27FC236}">
                <a16:creationId xmlns:a16="http://schemas.microsoft.com/office/drawing/2014/main" id="{40E58EAB-491D-4275-8C34-28D9A7C541BE}"/>
              </a:ext>
            </a:extLst>
          </p:cNvPr>
          <p:cNvGrpSpPr/>
          <p:nvPr/>
        </p:nvGrpSpPr>
        <p:grpSpPr>
          <a:xfrm>
            <a:off x="9945874" y="5426190"/>
            <a:ext cx="513370" cy="513370"/>
            <a:chOff x="7460301" y="5551229"/>
            <a:chExt cx="523664" cy="523664"/>
          </a:xfrm>
        </p:grpSpPr>
        <p:sp useBgFill="1">
          <p:nvSpPr>
            <p:cNvPr id="271" name="Oval 319">
              <a:extLst>
                <a:ext uri="{FF2B5EF4-FFF2-40B4-BE49-F238E27FC236}">
                  <a16:creationId xmlns:a16="http://schemas.microsoft.com/office/drawing/2014/main" id="{6618BEF2-B538-4A39-9F18-155BC869613C}"/>
                </a:ext>
              </a:extLst>
            </p:cNvPr>
            <p:cNvSpPr/>
            <p:nvPr/>
          </p:nvSpPr>
          <p:spPr bwMode="auto">
            <a:xfrm rot="19620000" flipH="1">
              <a:off x="7460301" y="5551229"/>
              <a:ext cx="523664" cy="523664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2" name="document_6">
              <a:extLst>
                <a:ext uri="{FF2B5EF4-FFF2-40B4-BE49-F238E27FC236}">
                  <a16:creationId xmlns:a16="http://schemas.microsoft.com/office/drawing/2014/main" id="{22FA9D54-0735-402B-9EE2-B7B8272C70C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609395" y="5672138"/>
              <a:ext cx="225476" cy="281846"/>
            </a:xfrm>
            <a:custGeom>
              <a:avLst/>
              <a:gdLst>
                <a:gd name="T0" fmla="*/ 99 w 265"/>
                <a:gd name="T1" fmla="*/ 332 h 332"/>
                <a:gd name="T2" fmla="*/ 0 w 265"/>
                <a:gd name="T3" fmla="*/ 332 h 332"/>
                <a:gd name="T4" fmla="*/ 0 w 265"/>
                <a:gd name="T5" fmla="*/ 49 h 332"/>
                <a:gd name="T6" fmla="*/ 49 w 265"/>
                <a:gd name="T7" fmla="*/ 0 h 332"/>
                <a:gd name="T8" fmla="*/ 241 w 265"/>
                <a:gd name="T9" fmla="*/ 0 h 332"/>
                <a:gd name="T10" fmla="*/ 241 w 265"/>
                <a:gd name="T11" fmla="*/ 127 h 332"/>
                <a:gd name="T12" fmla="*/ 265 w 265"/>
                <a:gd name="T13" fmla="*/ 219 h 332"/>
                <a:gd name="T14" fmla="*/ 132 w 265"/>
                <a:gd name="T15" fmla="*/ 219 h 332"/>
                <a:gd name="T16" fmla="*/ 132 w 265"/>
                <a:gd name="T17" fmla="*/ 332 h 332"/>
                <a:gd name="T18" fmla="*/ 265 w 265"/>
                <a:gd name="T19" fmla="*/ 332 h 332"/>
                <a:gd name="T20" fmla="*/ 265 w 265"/>
                <a:gd name="T21" fmla="*/ 219 h 332"/>
                <a:gd name="T22" fmla="*/ 245 w 265"/>
                <a:gd name="T23" fmla="*/ 219 h 332"/>
                <a:gd name="T24" fmla="*/ 245 w 265"/>
                <a:gd name="T25" fmla="*/ 198 h 332"/>
                <a:gd name="T26" fmla="*/ 201 w 265"/>
                <a:gd name="T27" fmla="*/ 153 h 332"/>
                <a:gd name="T28" fmla="*/ 157 w 265"/>
                <a:gd name="T29" fmla="*/ 198 h 332"/>
                <a:gd name="T30" fmla="*/ 157 w 265"/>
                <a:gd name="T31" fmla="*/ 219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5" h="332">
                  <a:moveTo>
                    <a:pt x="99" y="332"/>
                  </a:moveTo>
                  <a:cubicBezTo>
                    <a:pt x="0" y="332"/>
                    <a:pt x="0" y="332"/>
                    <a:pt x="0" y="332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1" y="127"/>
                    <a:pt x="241" y="127"/>
                    <a:pt x="241" y="127"/>
                  </a:cubicBezTo>
                  <a:moveTo>
                    <a:pt x="265" y="219"/>
                  </a:moveTo>
                  <a:cubicBezTo>
                    <a:pt x="132" y="219"/>
                    <a:pt x="132" y="219"/>
                    <a:pt x="132" y="219"/>
                  </a:cubicBezTo>
                  <a:cubicBezTo>
                    <a:pt x="132" y="332"/>
                    <a:pt x="132" y="332"/>
                    <a:pt x="132" y="332"/>
                  </a:cubicBezTo>
                  <a:cubicBezTo>
                    <a:pt x="265" y="332"/>
                    <a:pt x="265" y="332"/>
                    <a:pt x="265" y="332"/>
                  </a:cubicBezTo>
                  <a:lnTo>
                    <a:pt x="265" y="219"/>
                  </a:lnTo>
                  <a:close/>
                  <a:moveTo>
                    <a:pt x="245" y="219"/>
                  </a:moveTo>
                  <a:cubicBezTo>
                    <a:pt x="245" y="198"/>
                    <a:pt x="245" y="198"/>
                    <a:pt x="245" y="198"/>
                  </a:cubicBezTo>
                  <a:cubicBezTo>
                    <a:pt x="245" y="173"/>
                    <a:pt x="226" y="153"/>
                    <a:pt x="201" y="153"/>
                  </a:cubicBezTo>
                  <a:cubicBezTo>
                    <a:pt x="177" y="153"/>
                    <a:pt x="157" y="173"/>
                    <a:pt x="157" y="198"/>
                  </a:cubicBezTo>
                  <a:cubicBezTo>
                    <a:pt x="157" y="219"/>
                    <a:pt x="157" y="219"/>
                    <a:pt x="157" y="219"/>
                  </a:cubicBezTo>
                </a:path>
              </a:pathLst>
            </a:custGeom>
            <a:noFill/>
            <a:ln w="1587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273" name="Group 321" descr="xbox controller icon">
            <a:extLst>
              <a:ext uri="{FF2B5EF4-FFF2-40B4-BE49-F238E27FC236}">
                <a16:creationId xmlns:a16="http://schemas.microsoft.com/office/drawing/2014/main" id="{27E38947-C9AF-4C01-B363-9639BF3AE718}"/>
              </a:ext>
            </a:extLst>
          </p:cNvPr>
          <p:cNvGrpSpPr/>
          <p:nvPr/>
        </p:nvGrpSpPr>
        <p:grpSpPr>
          <a:xfrm>
            <a:off x="11119378" y="3718731"/>
            <a:ext cx="513370" cy="513370"/>
            <a:chOff x="8657336" y="3809532"/>
            <a:chExt cx="523664" cy="523664"/>
          </a:xfrm>
        </p:grpSpPr>
        <p:sp useBgFill="1">
          <p:nvSpPr>
            <p:cNvPr id="274" name="Oval 322">
              <a:extLst>
                <a:ext uri="{FF2B5EF4-FFF2-40B4-BE49-F238E27FC236}">
                  <a16:creationId xmlns:a16="http://schemas.microsoft.com/office/drawing/2014/main" id="{06EE6674-D9AF-47C4-B62E-ED376A6AFE91}"/>
                </a:ext>
              </a:extLst>
            </p:cNvPr>
            <p:cNvSpPr/>
            <p:nvPr/>
          </p:nvSpPr>
          <p:spPr bwMode="auto">
            <a:xfrm rot="16920000" flipH="1">
              <a:off x="8657336" y="3809532"/>
              <a:ext cx="523664" cy="523664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75" name="Group 323">
              <a:extLst>
                <a:ext uri="{FF2B5EF4-FFF2-40B4-BE49-F238E27FC236}">
                  <a16:creationId xmlns:a16="http://schemas.microsoft.com/office/drawing/2014/main" id="{14CC9E7E-A32D-41F8-AA69-B9BA74921056}"/>
                </a:ext>
              </a:extLst>
            </p:cNvPr>
            <p:cNvGrpSpPr/>
            <p:nvPr/>
          </p:nvGrpSpPr>
          <p:grpSpPr>
            <a:xfrm>
              <a:off x="8746154" y="3970338"/>
              <a:ext cx="346030" cy="202052"/>
              <a:chOff x="11030366" y="2382953"/>
              <a:chExt cx="397040" cy="231838"/>
            </a:xfrm>
          </p:grpSpPr>
          <p:sp>
            <p:nvSpPr>
              <p:cNvPr id="276" name="Freeform 77">
                <a:extLst>
                  <a:ext uri="{FF2B5EF4-FFF2-40B4-BE49-F238E27FC236}">
                    <a16:creationId xmlns:a16="http://schemas.microsoft.com/office/drawing/2014/main" id="{89A2C789-5946-4728-BF61-1DD963A110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30366" y="2382953"/>
                <a:ext cx="397040" cy="231838"/>
              </a:xfrm>
              <a:custGeom>
                <a:avLst/>
                <a:gdLst>
                  <a:gd name="T0" fmla="*/ 308 w 395"/>
                  <a:gd name="T1" fmla="*/ 36 h 230"/>
                  <a:gd name="T2" fmla="*/ 270 w 395"/>
                  <a:gd name="T3" fmla="*/ 5 h 230"/>
                  <a:gd name="T4" fmla="*/ 234 w 395"/>
                  <a:gd name="T5" fmla="*/ 20 h 230"/>
                  <a:gd name="T6" fmla="*/ 200 w 395"/>
                  <a:gd name="T7" fmla="*/ 20 h 230"/>
                  <a:gd name="T8" fmla="*/ 196 w 395"/>
                  <a:gd name="T9" fmla="*/ 20 h 230"/>
                  <a:gd name="T10" fmla="*/ 161 w 395"/>
                  <a:gd name="T11" fmla="*/ 20 h 230"/>
                  <a:gd name="T12" fmla="*/ 126 w 395"/>
                  <a:gd name="T13" fmla="*/ 5 h 230"/>
                  <a:gd name="T14" fmla="*/ 87 w 395"/>
                  <a:gd name="T15" fmla="*/ 36 h 230"/>
                  <a:gd name="T16" fmla="*/ 48 w 395"/>
                  <a:gd name="T17" fmla="*/ 216 h 230"/>
                  <a:gd name="T18" fmla="*/ 75 w 395"/>
                  <a:gd name="T19" fmla="*/ 230 h 230"/>
                  <a:gd name="T20" fmla="*/ 113 w 395"/>
                  <a:gd name="T21" fmla="*/ 189 h 230"/>
                  <a:gd name="T22" fmla="*/ 162 w 395"/>
                  <a:gd name="T23" fmla="*/ 169 h 230"/>
                  <a:gd name="T24" fmla="*/ 233 w 395"/>
                  <a:gd name="T25" fmla="*/ 169 h 230"/>
                  <a:gd name="T26" fmla="*/ 283 w 395"/>
                  <a:gd name="T27" fmla="*/ 189 h 230"/>
                  <a:gd name="T28" fmla="*/ 320 w 395"/>
                  <a:gd name="T29" fmla="*/ 230 h 230"/>
                  <a:gd name="T30" fmla="*/ 347 w 395"/>
                  <a:gd name="T31" fmla="*/ 216 h 230"/>
                  <a:gd name="T32" fmla="*/ 308 w 395"/>
                  <a:gd name="T33" fmla="*/ 36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5" h="230">
                    <a:moveTo>
                      <a:pt x="308" y="36"/>
                    </a:moveTo>
                    <a:cubicBezTo>
                      <a:pt x="312" y="17"/>
                      <a:pt x="299" y="11"/>
                      <a:pt x="270" y="5"/>
                    </a:cubicBezTo>
                    <a:cubicBezTo>
                      <a:pt x="240" y="0"/>
                      <a:pt x="234" y="20"/>
                      <a:pt x="234" y="20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196" y="20"/>
                      <a:pt x="196" y="20"/>
                      <a:pt x="196" y="20"/>
                    </a:cubicBezTo>
                    <a:cubicBezTo>
                      <a:pt x="161" y="20"/>
                      <a:pt x="161" y="20"/>
                      <a:pt x="161" y="20"/>
                    </a:cubicBezTo>
                    <a:cubicBezTo>
                      <a:pt x="161" y="20"/>
                      <a:pt x="156" y="0"/>
                      <a:pt x="126" y="5"/>
                    </a:cubicBezTo>
                    <a:cubicBezTo>
                      <a:pt x="96" y="11"/>
                      <a:pt x="84" y="17"/>
                      <a:pt x="87" y="36"/>
                    </a:cubicBezTo>
                    <a:cubicBezTo>
                      <a:pt x="87" y="36"/>
                      <a:pt x="0" y="165"/>
                      <a:pt x="48" y="216"/>
                    </a:cubicBezTo>
                    <a:cubicBezTo>
                      <a:pt x="64" y="230"/>
                      <a:pt x="68" y="230"/>
                      <a:pt x="75" y="230"/>
                    </a:cubicBezTo>
                    <a:cubicBezTo>
                      <a:pt x="82" y="230"/>
                      <a:pt x="95" y="203"/>
                      <a:pt x="113" y="189"/>
                    </a:cubicBezTo>
                    <a:cubicBezTo>
                      <a:pt x="131" y="174"/>
                      <a:pt x="148" y="170"/>
                      <a:pt x="162" y="169"/>
                    </a:cubicBezTo>
                    <a:cubicBezTo>
                      <a:pt x="173" y="169"/>
                      <a:pt x="223" y="169"/>
                      <a:pt x="233" y="169"/>
                    </a:cubicBezTo>
                    <a:cubicBezTo>
                      <a:pt x="248" y="170"/>
                      <a:pt x="265" y="174"/>
                      <a:pt x="283" y="189"/>
                    </a:cubicBezTo>
                    <a:cubicBezTo>
                      <a:pt x="301" y="203"/>
                      <a:pt x="313" y="230"/>
                      <a:pt x="320" y="230"/>
                    </a:cubicBezTo>
                    <a:cubicBezTo>
                      <a:pt x="327" y="230"/>
                      <a:pt x="332" y="230"/>
                      <a:pt x="347" y="216"/>
                    </a:cubicBezTo>
                    <a:cubicBezTo>
                      <a:pt x="395" y="165"/>
                      <a:pt x="308" y="36"/>
                      <a:pt x="308" y="36"/>
                    </a:cubicBezTo>
                    <a:close/>
                  </a:path>
                </a:pathLst>
              </a:cu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77" name="Freeform 78">
                <a:extLst>
                  <a:ext uri="{FF2B5EF4-FFF2-40B4-BE49-F238E27FC236}">
                    <a16:creationId xmlns:a16="http://schemas.microsoft.com/office/drawing/2014/main" id="{C1B79525-3500-4D04-9D33-9120DD2BA7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19168" y="2439871"/>
                <a:ext cx="19436" cy="20824"/>
              </a:xfrm>
              <a:custGeom>
                <a:avLst/>
                <a:gdLst>
                  <a:gd name="T0" fmla="*/ 9 w 20"/>
                  <a:gd name="T1" fmla="*/ 20 h 20"/>
                  <a:gd name="T2" fmla="*/ 0 w 20"/>
                  <a:gd name="T3" fmla="*/ 10 h 20"/>
                  <a:gd name="T4" fmla="*/ 10 w 20"/>
                  <a:gd name="T5" fmla="*/ 0 h 20"/>
                  <a:gd name="T6" fmla="*/ 20 w 20"/>
                  <a:gd name="T7" fmla="*/ 11 h 20"/>
                  <a:gd name="T8" fmla="*/ 9 w 20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9" y="20"/>
                    </a:moveTo>
                    <a:cubicBezTo>
                      <a:pt x="4" y="20"/>
                      <a:pt x="0" y="15"/>
                      <a:pt x="0" y="10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6" y="0"/>
                      <a:pt x="20" y="5"/>
                      <a:pt x="20" y="11"/>
                    </a:cubicBezTo>
                    <a:cubicBezTo>
                      <a:pt x="19" y="16"/>
                      <a:pt x="15" y="20"/>
                      <a:pt x="9" y="20"/>
                    </a:cubicBezTo>
                    <a:close/>
                  </a:path>
                </a:pathLst>
              </a:cu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</p:grpSp>
      <p:sp useBgFill="1">
        <p:nvSpPr>
          <p:cNvPr id="278" name="Oval 326" descr="laptop icon">
            <a:extLst>
              <a:ext uri="{FF2B5EF4-FFF2-40B4-BE49-F238E27FC236}">
                <a16:creationId xmlns:a16="http://schemas.microsoft.com/office/drawing/2014/main" id="{B5047E81-39E3-4F31-9B47-CCE2287EEAE5}"/>
              </a:ext>
            </a:extLst>
          </p:cNvPr>
          <p:cNvSpPr/>
          <p:nvPr/>
        </p:nvSpPr>
        <p:spPr bwMode="auto">
          <a:xfrm flipH="1">
            <a:off x="8469571" y="953865"/>
            <a:ext cx="517313" cy="517313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279" name="Oval 327" descr="server icon">
            <a:extLst>
              <a:ext uri="{FF2B5EF4-FFF2-40B4-BE49-F238E27FC236}">
                <a16:creationId xmlns:a16="http://schemas.microsoft.com/office/drawing/2014/main" id="{4ECD760D-E81B-414B-831C-63DF1F7BFADB}"/>
              </a:ext>
            </a:extLst>
          </p:cNvPr>
          <p:cNvSpPr/>
          <p:nvPr/>
        </p:nvSpPr>
        <p:spPr bwMode="auto">
          <a:xfrm rot="1320000">
            <a:off x="9293736" y="1114067"/>
            <a:ext cx="517313" cy="517313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280" name="Oval 328" descr="tablet icon">
            <a:extLst>
              <a:ext uri="{FF2B5EF4-FFF2-40B4-BE49-F238E27FC236}">
                <a16:creationId xmlns:a16="http://schemas.microsoft.com/office/drawing/2014/main" id="{BBEBE667-F834-4B80-8678-F5D12B927EAA}"/>
              </a:ext>
            </a:extLst>
          </p:cNvPr>
          <p:cNvSpPr/>
          <p:nvPr/>
        </p:nvSpPr>
        <p:spPr bwMode="auto">
          <a:xfrm rot="20280000" flipH="1">
            <a:off x="7637938" y="1127011"/>
            <a:ext cx="517313" cy="517313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81" name="Group 329" descr="  tablet icon">
            <a:extLst>
              <a:ext uri="{FF2B5EF4-FFF2-40B4-BE49-F238E27FC236}">
                <a16:creationId xmlns:a16="http://schemas.microsoft.com/office/drawing/2014/main" id="{7DDAB858-F0E7-492F-A38D-AF301344E8A5}"/>
              </a:ext>
            </a:extLst>
          </p:cNvPr>
          <p:cNvGrpSpPr/>
          <p:nvPr/>
        </p:nvGrpSpPr>
        <p:grpSpPr>
          <a:xfrm>
            <a:off x="7759999" y="1267056"/>
            <a:ext cx="288128" cy="211334"/>
            <a:chOff x="4036202" y="3031654"/>
            <a:chExt cx="514225" cy="377173"/>
          </a:xfrm>
        </p:grpSpPr>
        <p:sp>
          <p:nvSpPr>
            <p:cNvPr id="282" name="Freeform 9">
              <a:extLst>
                <a:ext uri="{FF2B5EF4-FFF2-40B4-BE49-F238E27FC236}">
                  <a16:creationId xmlns:a16="http://schemas.microsoft.com/office/drawing/2014/main" id="{FC9A9C17-2C3C-425F-84A7-EE1CADD3C1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6202" y="3031654"/>
              <a:ext cx="514225" cy="377173"/>
            </a:xfrm>
            <a:custGeom>
              <a:avLst/>
              <a:gdLst>
                <a:gd name="T0" fmla="*/ 3748 w 3748"/>
                <a:gd name="T1" fmla="*/ 2562 h 2749"/>
                <a:gd name="T2" fmla="*/ 3561 w 3748"/>
                <a:gd name="T3" fmla="*/ 2749 h 2749"/>
                <a:gd name="T4" fmla="*/ 187 w 3748"/>
                <a:gd name="T5" fmla="*/ 2749 h 2749"/>
                <a:gd name="T6" fmla="*/ 0 w 3748"/>
                <a:gd name="T7" fmla="*/ 2562 h 2749"/>
                <a:gd name="T8" fmla="*/ 0 w 3748"/>
                <a:gd name="T9" fmla="*/ 187 h 2749"/>
                <a:gd name="T10" fmla="*/ 187 w 3748"/>
                <a:gd name="T11" fmla="*/ 0 h 2749"/>
                <a:gd name="T12" fmla="*/ 3561 w 3748"/>
                <a:gd name="T13" fmla="*/ 0 h 2749"/>
                <a:gd name="T14" fmla="*/ 3748 w 3748"/>
                <a:gd name="T15" fmla="*/ 187 h 2749"/>
                <a:gd name="T16" fmla="*/ 3748 w 3748"/>
                <a:gd name="T17" fmla="*/ 2562 h 2749"/>
                <a:gd name="T18" fmla="*/ 2124 w 3748"/>
                <a:gd name="T19" fmla="*/ 2249 h 2749"/>
                <a:gd name="T20" fmla="*/ 1624 w 3748"/>
                <a:gd name="T21" fmla="*/ 2249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48" h="2749">
                  <a:moveTo>
                    <a:pt x="3748" y="2562"/>
                  </a:moveTo>
                  <a:cubicBezTo>
                    <a:pt x="3748" y="2665"/>
                    <a:pt x="3665" y="2749"/>
                    <a:pt x="3561" y="2749"/>
                  </a:cubicBezTo>
                  <a:cubicBezTo>
                    <a:pt x="187" y="2749"/>
                    <a:pt x="187" y="2749"/>
                    <a:pt x="187" y="2749"/>
                  </a:cubicBezTo>
                  <a:cubicBezTo>
                    <a:pt x="83" y="2749"/>
                    <a:pt x="0" y="2665"/>
                    <a:pt x="0" y="2562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0" y="84"/>
                    <a:pt x="83" y="0"/>
                    <a:pt x="187" y="0"/>
                  </a:cubicBezTo>
                  <a:cubicBezTo>
                    <a:pt x="3561" y="0"/>
                    <a:pt x="3561" y="0"/>
                    <a:pt x="3561" y="0"/>
                  </a:cubicBezTo>
                  <a:cubicBezTo>
                    <a:pt x="3665" y="0"/>
                    <a:pt x="3748" y="84"/>
                    <a:pt x="3748" y="187"/>
                  </a:cubicBezTo>
                  <a:lnTo>
                    <a:pt x="3748" y="2562"/>
                  </a:lnTo>
                  <a:close/>
                  <a:moveTo>
                    <a:pt x="2124" y="2249"/>
                  </a:moveTo>
                  <a:cubicBezTo>
                    <a:pt x="1624" y="2249"/>
                    <a:pt x="1624" y="2249"/>
                    <a:pt x="1624" y="2249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283" name="Rectangle 331">
              <a:extLst>
                <a:ext uri="{FF2B5EF4-FFF2-40B4-BE49-F238E27FC236}">
                  <a16:creationId xmlns:a16="http://schemas.microsoft.com/office/drawing/2014/main" id="{741F6CE6-0D3F-412E-AD51-EA1BAD75E751}"/>
                </a:ext>
              </a:extLst>
            </p:cNvPr>
            <p:cNvSpPr/>
            <p:nvPr/>
          </p:nvSpPr>
          <p:spPr bwMode="auto">
            <a:xfrm>
              <a:off x="4203700" y="3117850"/>
              <a:ext cx="95250" cy="9525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84" name="Group 332" descr="laptop icon">
            <a:extLst>
              <a:ext uri="{FF2B5EF4-FFF2-40B4-BE49-F238E27FC236}">
                <a16:creationId xmlns:a16="http://schemas.microsoft.com/office/drawing/2014/main" id="{5D6FF11F-0089-4F0E-87A5-93E04D54E367}"/>
              </a:ext>
            </a:extLst>
          </p:cNvPr>
          <p:cNvGrpSpPr/>
          <p:nvPr/>
        </p:nvGrpSpPr>
        <p:grpSpPr>
          <a:xfrm>
            <a:off x="8559630" y="1100102"/>
            <a:ext cx="337197" cy="224838"/>
            <a:chOff x="4658896" y="2838920"/>
            <a:chExt cx="854707" cy="569907"/>
          </a:xfrm>
        </p:grpSpPr>
        <p:sp>
          <p:nvSpPr>
            <p:cNvPr id="285" name="Freeform 5">
              <a:extLst>
                <a:ext uri="{FF2B5EF4-FFF2-40B4-BE49-F238E27FC236}">
                  <a16:creationId xmlns:a16="http://schemas.microsoft.com/office/drawing/2014/main" id="{5B84531C-5B0A-44F2-8EA4-E00DC9EFF6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58896" y="2838920"/>
              <a:ext cx="854707" cy="569907"/>
            </a:xfrm>
            <a:custGeom>
              <a:avLst/>
              <a:gdLst>
                <a:gd name="T0" fmla="*/ 3250 w 3750"/>
                <a:gd name="T1" fmla="*/ 1750 h 2500"/>
                <a:gd name="T2" fmla="*/ 500 w 3750"/>
                <a:gd name="T3" fmla="*/ 1750 h 2500"/>
                <a:gd name="T4" fmla="*/ 500 w 3750"/>
                <a:gd name="T5" fmla="*/ 0 h 2500"/>
                <a:gd name="T6" fmla="*/ 3250 w 3750"/>
                <a:gd name="T7" fmla="*/ 0 h 2500"/>
                <a:gd name="T8" fmla="*/ 3250 w 3750"/>
                <a:gd name="T9" fmla="*/ 1750 h 2500"/>
                <a:gd name="T10" fmla="*/ 0 w 3750"/>
                <a:gd name="T11" fmla="*/ 2375 h 2500"/>
                <a:gd name="T12" fmla="*/ 125 w 3750"/>
                <a:gd name="T13" fmla="*/ 2500 h 2500"/>
                <a:gd name="T14" fmla="*/ 3625 w 3750"/>
                <a:gd name="T15" fmla="*/ 2500 h 2500"/>
                <a:gd name="T16" fmla="*/ 3750 w 3750"/>
                <a:gd name="T17" fmla="*/ 2375 h 2500"/>
                <a:gd name="T18" fmla="*/ 3688 w 3750"/>
                <a:gd name="T19" fmla="*/ 2187 h 2500"/>
                <a:gd name="T20" fmla="*/ 3250 w 3750"/>
                <a:gd name="T21" fmla="*/ 1750 h 2500"/>
                <a:gd name="T22" fmla="*/ 500 w 3750"/>
                <a:gd name="T23" fmla="*/ 1750 h 2500"/>
                <a:gd name="T24" fmla="*/ 63 w 3750"/>
                <a:gd name="T25" fmla="*/ 2187 h 2500"/>
                <a:gd name="T26" fmla="*/ 0 w 3750"/>
                <a:gd name="T27" fmla="*/ 2375 h 2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0" h="2500">
                  <a:moveTo>
                    <a:pt x="3250" y="1750"/>
                  </a:moveTo>
                  <a:cubicBezTo>
                    <a:pt x="500" y="1750"/>
                    <a:pt x="500" y="1750"/>
                    <a:pt x="500" y="1750"/>
                  </a:cubicBezTo>
                  <a:cubicBezTo>
                    <a:pt x="500" y="0"/>
                    <a:pt x="500" y="0"/>
                    <a:pt x="500" y="0"/>
                  </a:cubicBezTo>
                  <a:cubicBezTo>
                    <a:pt x="3250" y="0"/>
                    <a:pt x="3250" y="0"/>
                    <a:pt x="3250" y="0"/>
                  </a:cubicBezTo>
                  <a:lnTo>
                    <a:pt x="3250" y="1750"/>
                  </a:lnTo>
                  <a:close/>
                  <a:moveTo>
                    <a:pt x="0" y="2375"/>
                  </a:moveTo>
                  <a:cubicBezTo>
                    <a:pt x="0" y="2444"/>
                    <a:pt x="56" y="2500"/>
                    <a:pt x="125" y="2500"/>
                  </a:cubicBezTo>
                  <a:cubicBezTo>
                    <a:pt x="3625" y="2500"/>
                    <a:pt x="3625" y="2500"/>
                    <a:pt x="3625" y="2500"/>
                  </a:cubicBezTo>
                  <a:cubicBezTo>
                    <a:pt x="3694" y="2500"/>
                    <a:pt x="3750" y="2444"/>
                    <a:pt x="3750" y="2375"/>
                  </a:cubicBezTo>
                  <a:cubicBezTo>
                    <a:pt x="3750" y="2302"/>
                    <a:pt x="3726" y="2235"/>
                    <a:pt x="3688" y="2187"/>
                  </a:cubicBezTo>
                  <a:cubicBezTo>
                    <a:pt x="3250" y="1750"/>
                    <a:pt x="3250" y="1750"/>
                    <a:pt x="3250" y="1750"/>
                  </a:cubicBezTo>
                  <a:cubicBezTo>
                    <a:pt x="500" y="1750"/>
                    <a:pt x="500" y="1750"/>
                    <a:pt x="500" y="1750"/>
                  </a:cubicBezTo>
                  <a:cubicBezTo>
                    <a:pt x="63" y="2187"/>
                    <a:pt x="63" y="2187"/>
                    <a:pt x="63" y="2187"/>
                  </a:cubicBezTo>
                  <a:cubicBezTo>
                    <a:pt x="24" y="2235"/>
                    <a:pt x="0" y="2302"/>
                    <a:pt x="0" y="2375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286" name="Isosceles Triangle 334">
              <a:extLst>
                <a:ext uri="{FF2B5EF4-FFF2-40B4-BE49-F238E27FC236}">
                  <a16:creationId xmlns:a16="http://schemas.microsoft.com/office/drawing/2014/main" id="{625B69DE-533B-466A-8836-3EC31D9C638D}"/>
                </a:ext>
              </a:extLst>
            </p:cNvPr>
            <p:cNvSpPr/>
            <p:nvPr/>
          </p:nvSpPr>
          <p:spPr bwMode="auto">
            <a:xfrm>
              <a:off x="4921250" y="2965450"/>
              <a:ext cx="169418" cy="146050"/>
            </a:xfrm>
            <a:prstGeom prst="triangle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87" name="Group 335" descr="tablet icon">
            <a:extLst>
              <a:ext uri="{FF2B5EF4-FFF2-40B4-BE49-F238E27FC236}">
                <a16:creationId xmlns:a16="http://schemas.microsoft.com/office/drawing/2014/main" id="{81C545DF-4053-400D-9ACC-D859862BC000}"/>
              </a:ext>
            </a:extLst>
          </p:cNvPr>
          <p:cNvGrpSpPr/>
          <p:nvPr/>
        </p:nvGrpSpPr>
        <p:grpSpPr>
          <a:xfrm>
            <a:off x="9467161" y="1230973"/>
            <a:ext cx="170460" cy="283501"/>
            <a:chOff x="5622072" y="3034107"/>
            <a:chExt cx="225306" cy="374720"/>
          </a:xfrm>
        </p:grpSpPr>
        <p:sp>
          <p:nvSpPr>
            <p:cNvPr id="288" name="Freeform 5">
              <a:extLst>
                <a:ext uri="{FF2B5EF4-FFF2-40B4-BE49-F238E27FC236}">
                  <a16:creationId xmlns:a16="http://schemas.microsoft.com/office/drawing/2014/main" id="{22C132EF-352E-4548-8549-A3720D7030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2072" y="3034107"/>
              <a:ext cx="225306" cy="37472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289" name="Oval 337">
              <a:extLst>
                <a:ext uri="{FF2B5EF4-FFF2-40B4-BE49-F238E27FC236}">
                  <a16:creationId xmlns:a16="http://schemas.microsoft.com/office/drawing/2014/main" id="{0310D28F-A94A-4E24-862C-830C514FA8F1}"/>
                </a:ext>
              </a:extLst>
            </p:cNvPr>
            <p:cNvSpPr/>
            <p:nvPr/>
          </p:nvSpPr>
          <p:spPr bwMode="auto">
            <a:xfrm>
              <a:off x="5670550" y="3124200"/>
              <a:ext cx="107950" cy="107950"/>
            </a:xfrm>
            <a:prstGeom prst="ellipse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90" name="文本框 289">
            <a:extLst>
              <a:ext uri="{FF2B5EF4-FFF2-40B4-BE49-F238E27FC236}">
                <a16:creationId xmlns:a16="http://schemas.microsoft.com/office/drawing/2014/main" id="{2F4D89F7-565B-4230-B2B6-F4E2B8C753D7}"/>
              </a:ext>
            </a:extLst>
          </p:cNvPr>
          <p:cNvSpPr txBox="1"/>
          <p:nvPr/>
        </p:nvSpPr>
        <p:spPr>
          <a:xfrm>
            <a:off x="2346448" y="862201"/>
            <a:ext cx="2503379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What is 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爱国主义是什么</a:t>
            </a:r>
          </a:p>
        </p:txBody>
      </p:sp>
      <p:sp>
        <p:nvSpPr>
          <p:cNvPr id="291" name="矩形 290">
            <a:extLst>
              <a:ext uri="{FF2B5EF4-FFF2-40B4-BE49-F238E27FC236}">
                <a16:creationId xmlns:a16="http://schemas.microsoft.com/office/drawing/2014/main" id="{21115E18-5380-4B81-87CB-12E0A5FA2AA4}"/>
              </a:ext>
            </a:extLst>
          </p:cNvPr>
          <p:cNvSpPr/>
          <p:nvPr/>
        </p:nvSpPr>
        <p:spPr>
          <a:xfrm>
            <a:off x="2438934" y="2378459"/>
            <a:ext cx="2256900" cy="7232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Misunderstanding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误解</a:t>
            </a:r>
          </a:p>
        </p:txBody>
      </p:sp>
      <p:sp>
        <p:nvSpPr>
          <p:cNvPr id="292" name="矩形 291">
            <a:extLst>
              <a:ext uri="{FF2B5EF4-FFF2-40B4-BE49-F238E27FC236}">
                <a16:creationId xmlns:a16="http://schemas.microsoft.com/office/drawing/2014/main" id="{8637ACC3-E615-4928-97AF-86BB91F321E2}"/>
              </a:ext>
            </a:extLst>
          </p:cNvPr>
          <p:cNvSpPr/>
          <p:nvPr/>
        </p:nvSpPr>
        <p:spPr>
          <a:xfrm>
            <a:off x="2432537" y="3846738"/>
            <a:ext cx="2590068" cy="7232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Religion and country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宗教和国家</a:t>
            </a:r>
          </a:p>
        </p:txBody>
      </p:sp>
      <p:sp>
        <p:nvSpPr>
          <p:cNvPr id="293" name="矩形 292">
            <a:extLst>
              <a:ext uri="{FF2B5EF4-FFF2-40B4-BE49-F238E27FC236}">
                <a16:creationId xmlns:a16="http://schemas.microsoft.com/office/drawing/2014/main" id="{27314CDD-6E09-4C40-B5E7-6B91D67B1B65}"/>
              </a:ext>
            </a:extLst>
          </p:cNvPr>
          <p:cNvSpPr/>
          <p:nvPr/>
        </p:nvSpPr>
        <p:spPr>
          <a:xfrm>
            <a:off x="2411934" y="5247152"/>
            <a:ext cx="1712392" cy="7232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Face diversity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正视多元文化</a:t>
            </a:r>
          </a:p>
        </p:txBody>
      </p:sp>
      <p:pic>
        <p:nvPicPr>
          <p:cNvPr id="294" name="图形 293">
            <a:extLst>
              <a:ext uri="{FF2B5EF4-FFF2-40B4-BE49-F238E27FC236}">
                <a16:creationId xmlns:a16="http://schemas.microsoft.com/office/drawing/2014/main" id="{8809B627-6C8A-4696-A061-70DAB15CE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1198" y="2626380"/>
            <a:ext cx="1773639" cy="1773639"/>
          </a:xfrm>
          <a:prstGeom prst="rect">
            <a:avLst/>
          </a:prstGeom>
        </p:spPr>
      </p:pic>
      <p:pic>
        <p:nvPicPr>
          <p:cNvPr id="295" name="图形 294">
            <a:extLst>
              <a:ext uri="{FF2B5EF4-FFF2-40B4-BE49-F238E27FC236}">
                <a16:creationId xmlns:a16="http://schemas.microsoft.com/office/drawing/2014/main" id="{8AF8A4A7-0C20-4D39-A7A9-64DDE03BF5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421" y="847438"/>
            <a:ext cx="1042570" cy="1042570"/>
          </a:xfrm>
          <a:prstGeom prst="rect">
            <a:avLst/>
          </a:prstGeom>
        </p:spPr>
      </p:pic>
      <p:pic>
        <p:nvPicPr>
          <p:cNvPr id="296" name="图形 295">
            <a:extLst>
              <a:ext uri="{FF2B5EF4-FFF2-40B4-BE49-F238E27FC236}">
                <a16:creationId xmlns:a16="http://schemas.microsoft.com/office/drawing/2014/main" id="{A575C304-D478-4811-A732-F6A6D93969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5421" y="2257260"/>
            <a:ext cx="1037207" cy="1037207"/>
          </a:xfrm>
          <a:prstGeom prst="rect">
            <a:avLst/>
          </a:prstGeom>
        </p:spPr>
      </p:pic>
      <p:pic>
        <p:nvPicPr>
          <p:cNvPr id="297" name="图形 296">
            <a:extLst>
              <a:ext uri="{FF2B5EF4-FFF2-40B4-BE49-F238E27FC236}">
                <a16:creationId xmlns:a16="http://schemas.microsoft.com/office/drawing/2014/main" id="{2E42F661-A5BC-4AD2-9E5A-A5FB240862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2149" y="5002363"/>
            <a:ext cx="1037207" cy="1037207"/>
          </a:xfrm>
          <a:prstGeom prst="rect">
            <a:avLst/>
          </a:prstGeom>
        </p:spPr>
      </p:pic>
      <p:pic>
        <p:nvPicPr>
          <p:cNvPr id="298" name="图形 297">
            <a:extLst>
              <a:ext uri="{FF2B5EF4-FFF2-40B4-BE49-F238E27FC236}">
                <a16:creationId xmlns:a16="http://schemas.microsoft.com/office/drawing/2014/main" id="{05F52934-26E6-4B8A-B167-0DE26889E8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8730" y="3653289"/>
            <a:ext cx="1037207" cy="1037207"/>
          </a:xfrm>
          <a:prstGeom prst="rect">
            <a:avLst/>
          </a:prstGeom>
        </p:spPr>
      </p:pic>
      <p:sp>
        <p:nvSpPr>
          <p:cNvPr id="2" name="Rectangle 1" descr="Blue background">
            <a:extLst>
              <a:ext uri="{FF2B5EF4-FFF2-40B4-BE49-F238E27FC236}">
                <a16:creationId xmlns:a16="http://schemas.microsoft.com/office/drawing/2014/main" id="{10ED7328-43D4-4FE3-AC37-A38726692300}"/>
              </a:ext>
            </a:extLst>
          </p:cNvPr>
          <p:cNvSpPr/>
          <p:nvPr/>
        </p:nvSpPr>
        <p:spPr bwMode="auto">
          <a:xfrm>
            <a:off x="317" y="-1"/>
            <a:ext cx="12435840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AE7D2F2-C42A-4648-AC0C-0B99ECE9102E}"/>
              </a:ext>
            </a:extLst>
          </p:cNvPr>
          <p:cNvSpPr txBox="1">
            <a:spLocks/>
          </p:cNvSpPr>
          <p:nvPr/>
        </p:nvSpPr>
        <p:spPr>
          <a:xfrm>
            <a:off x="256274" y="2311745"/>
            <a:ext cx="11887201" cy="187113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6600" dirty="0">
                <a:gradFill>
                  <a:gsLst>
                    <a:gs pos="5310">
                      <a:schemeClr val="bg1"/>
                    </a:gs>
                    <a:gs pos="24779">
                      <a:schemeClr val="bg1"/>
                    </a:gs>
                  </a:gsLst>
                  <a:lin ang="5400000" scaled="0"/>
                </a:gradFill>
              </a:rPr>
              <a:t>Patriotism</a:t>
            </a:r>
            <a:endParaRPr lang="en-US" dirty="0">
              <a:gradFill>
                <a:gsLst>
                  <a:gs pos="5310">
                    <a:schemeClr val="bg1"/>
                  </a:gs>
                  <a:gs pos="24779">
                    <a:schemeClr val="bg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ACE71825-1D5A-4281-9A2C-05E05BA49C5C}"/>
              </a:ext>
            </a:extLst>
          </p:cNvPr>
          <p:cNvSpPr txBox="1">
            <a:spLocks/>
          </p:cNvSpPr>
          <p:nvPr/>
        </p:nvSpPr>
        <p:spPr>
          <a:xfrm>
            <a:off x="340207" y="3508764"/>
            <a:ext cx="5033256" cy="1526305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gradFill>
                  <a:gsLst>
                    <a:gs pos="5310">
                      <a:schemeClr val="bg1"/>
                    </a:gs>
                    <a:gs pos="24779">
                      <a:schemeClr val="bg1"/>
                    </a:gs>
                  </a:gsLst>
                  <a:lin ang="5400000" scaled="0"/>
                </a:gradFill>
              </a:rPr>
              <a:t>定义</a:t>
            </a:r>
          </a:p>
          <a:p>
            <a:pPr marL="0" indent="0">
              <a:buNone/>
            </a:pPr>
            <a:r>
              <a:rPr lang="zh-CN" altLang="en-US" sz="2000" dirty="0">
                <a:gradFill>
                  <a:gsLst>
                    <a:gs pos="5310">
                      <a:schemeClr val="bg1">
                        <a:alpha val="60000"/>
                      </a:schemeClr>
                    </a:gs>
                    <a:gs pos="24779">
                      <a:schemeClr val="bg1">
                        <a:alpha val="60000"/>
                      </a:schemeClr>
                    </a:gs>
                  </a:gsLst>
                  <a:lin ang="5400000" scaled="0"/>
                </a:gradFill>
              </a:rPr>
              <a:t>什么是爱国主义 ？</a:t>
            </a:r>
            <a:endParaRPr lang="en-US" sz="2000" dirty="0">
              <a:gradFill>
                <a:gsLst>
                  <a:gs pos="5310">
                    <a:schemeClr val="bg1">
                      <a:alpha val="60000"/>
                    </a:schemeClr>
                  </a:gs>
                  <a:gs pos="24779">
                    <a:schemeClr val="bg1">
                      <a:alpha val="60000"/>
                    </a:schemeClr>
                  </a:gs>
                </a:gsLst>
                <a:lin ang="5400000" scaled="0"/>
              </a:gradFill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D5E311BC-3115-416B-8661-D3D57A29B658}"/>
              </a:ext>
            </a:extLst>
          </p:cNvPr>
          <p:cNvSpPr txBox="1">
            <a:spLocks/>
          </p:cNvSpPr>
          <p:nvPr/>
        </p:nvSpPr>
        <p:spPr>
          <a:xfrm>
            <a:off x="293000" y="1682154"/>
            <a:ext cx="11887201" cy="187113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600" spc="0" dirty="0">
                <a:gradFill>
                  <a:gsLst>
                    <a:gs pos="5310">
                      <a:schemeClr val="bg1"/>
                    </a:gs>
                    <a:gs pos="24779">
                      <a:schemeClr val="bg1"/>
                    </a:gs>
                  </a:gsLst>
                  <a:lin ang="5400000" scaled="0"/>
                </a:gradFill>
                <a:cs typeface="+mn-cs"/>
              </a:rPr>
              <a:t>Let’s see: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F80DBC6D-6A2C-4B38-9042-6374E3948F0E}"/>
              </a:ext>
            </a:extLst>
          </p:cNvPr>
          <p:cNvSpPr txBox="1">
            <a:spLocks/>
          </p:cNvSpPr>
          <p:nvPr/>
        </p:nvSpPr>
        <p:spPr>
          <a:xfrm>
            <a:off x="6129113" y="3501690"/>
            <a:ext cx="5033256" cy="1526304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gradFill>
                  <a:gsLst>
                    <a:gs pos="5310">
                      <a:schemeClr val="bg1"/>
                    </a:gs>
                    <a:gs pos="24779">
                      <a:schemeClr val="bg1"/>
                    </a:gs>
                  </a:gsLst>
                  <a:lin ang="5400000" scaled="0"/>
                </a:gradFill>
              </a:rPr>
              <a:t>明辨</a:t>
            </a:r>
            <a:endParaRPr lang="en-US" altLang="zh-CN" dirty="0">
              <a:gradFill>
                <a:gsLst>
                  <a:gs pos="5310">
                    <a:schemeClr val="bg1"/>
                  </a:gs>
                  <a:gs pos="24779">
                    <a:schemeClr val="bg1"/>
                  </a:gs>
                </a:gsLst>
                <a:lin ang="5400000" scaled="0"/>
              </a:gradFill>
            </a:endParaRPr>
          </a:p>
          <a:p>
            <a:pPr marL="0" indent="0">
              <a:buNone/>
            </a:pPr>
            <a:r>
              <a:rPr lang="zh-CN" altLang="en-US" sz="2000" dirty="0">
                <a:gradFill>
                  <a:gsLst>
                    <a:gs pos="5310">
                      <a:schemeClr val="bg1">
                        <a:alpha val="60000"/>
                      </a:schemeClr>
                    </a:gs>
                    <a:gs pos="24779">
                      <a:schemeClr val="bg1">
                        <a:alpha val="60000"/>
                      </a:schemeClr>
                    </a:gs>
                  </a:gsLst>
                  <a:lin ang="5400000" scaled="0"/>
                </a:gradFill>
              </a:rPr>
              <a:t>什么样的是？什么样的不是？</a:t>
            </a:r>
            <a:endParaRPr lang="en-US" altLang="zh-CN" sz="2000" dirty="0">
              <a:gradFill>
                <a:gsLst>
                  <a:gs pos="5310">
                    <a:schemeClr val="bg1">
                      <a:alpha val="60000"/>
                    </a:schemeClr>
                  </a:gs>
                  <a:gs pos="24779">
                    <a:schemeClr val="bg1">
                      <a:alpha val="60000"/>
                    </a:schemeClr>
                  </a:gs>
                </a:gsLst>
                <a:lin ang="5400000" scaled="0"/>
              </a:gradFill>
            </a:endParaRPr>
          </a:p>
          <a:p>
            <a:pPr marL="0" indent="0">
              <a:buNone/>
            </a:pPr>
            <a:endParaRPr lang="en-US" sz="2000" dirty="0">
              <a:gradFill>
                <a:gsLst>
                  <a:gs pos="5310">
                    <a:schemeClr val="bg1">
                      <a:alpha val="60000"/>
                    </a:schemeClr>
                  </a:gs>
                  <a:gs pos="24779">
                    <a:schemeClr val="bg1">
                      <a:alpha val="60000"/>
                    </a:scheme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2928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78453E-6 1.90649E-7 L 1.78453E-6 0.25011 " pathEditMode="relative" rAng="0" ptsTypes="AA">
                                      <p:cBhvr>
                                        <p:cTn id="13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06357E-8 1.94281E-6 L -3.06357E-8 0.25011 " pathEditMode="relative" rAng="0" ptsTypes="AA">
                                      <p:cBhvr>
                                        <p:cTn id="18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8453E-6 -2.3695E-6 L -1.78453E-6 0.25012 " pathEditMode="relative" rAng="0" ptsTypes="AA">
                                      <p:cBhvr>
                                        <p:cTn id="23" dur="75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87873E-6 -3.24103E-6 L -4.87873E-6 0.25012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3" grpId="1"/>
      <p:bldP spid="4" grpId="0"/>
      <p:bldP spid="4" grpId="1"/>
      <p:bldP spid="37" grpId="0"/>
      <p:bldP spid="37" grpId="1"/>
      <p:bldP spid="29" grpId="0"/>
      <p:bldP spid="2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 descr="white background ">
            <a:extLst>
              <a:ext uri="{FF2B5EF4-FFF2-40B4-BE49-F238E27FC236}">
                <a16:creationId xmlns:a16="http://schemas.microsoft.com/office/drawing/2014/main" id="{63631FD7-72C7-42A7-B001-8B18C04BDBF0}"/>
              </a:ext>
            </a:extLst>
          </p:cNvPr>
          <p:cNvSpPr/>
          <p:nvPr/>
        </p:nvSpPr>
        <p:spPr bwMode="auto">
          <a:xfrm>
            <a:off x="457200" y="2214141"/>
            <a:ext cx="11522075" cy="2217962"/>
          </a:xfrm>
          <a:prstGeom prst="roundRect">
            <a:avLst>
              <a:gd name="adj" fmla="val 14246"/>
            </a:avLst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chemeClr val="tx1">
                      <a:alpha val="49000"/>
                    </a:schemeClr>
                  </a:gs>
                  <a:gs pos="100000">
                    <a:schemeClr val="tx1">
                      <a:alpha val="49000"/>
                    </a:schemeClr>
                  </a:gs>
                </a:gsLst>
                <a:lin ang="5400000" scaled="0"/>
              </a:gradFill>
            </a:endParaRPr>
          </a:p>
        </p:txBody>
      </p:sp>
      <p:sp useBgFill="1">
        <p:nvSpPr>
          <p:cNvPr id="25" name="TextBox 24" descr="Systems of Intelligence">
            <a:extLst>
              <a:ext uri="{FF2B5EF4-FFF2-40B4-BE49-F238E27FC236}">
                <a16:creationId xmlns:a16="http://schemas.microsoft.com/office/drawing/2014/main" id="{EA4BBB8C-E3B7-4FC7-A260-2B7EFEFC6D3D}"/>
              </a:ext>
            </a:extLst>
          </p:cNvPr>
          <p:cNvSpPr txBox="1"/>
          <p:nvPr/>
        </p:nvSpPr>
        <p:spPr>
          <a:xfrm>
            <a:off x="4484079" y="1970007"/>
            <a:ext cx="3498824" cy="4487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defTabSz="93274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endParaRPr lang="en-US" sz="3200" spc="-102" dirty="0">
              <a:ln w="3175"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E52EB2-935A-428A-A6E8-6487D128B0F6}"/>
              </a:ext>
            </a:extLst>
          </p:cNvPr>
          <p:cNvSpPr txBox="1"/>
          <p:nvPr/>
        </p:nvSpPr>
        <p:spPr>
          <a:xfrm>
            <a:off x="4464062" y="2000499"/>
            <a:ext cx="3508350" cy="3877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 defTabSz="93274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zh-CN" altLang="en-US" sz="2800" dirty="0">
                <a:ln w="3175">
                  <a:noFill/>
                </a:ln>
                <a:gradFill>
                  <a:gsLst>
                    <a:gs pos="32240">
                      <a:schemeClr val="tx2"/>
                    </a:gs>
                    <a:gs pos="59000">
                      <a:schemeClr val="tx2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itchFamily="34" charset="0"/>
              </a:rPr>
              <a:t>思考</a:t>
            </a:r>
            <a:endParaRPr lang="en-US" sz="2800" dirty="0">
              <a:ln w="3175">
                <a:noFill/>
              </a:ln>
              <a:gradFill>
                <a:gsLst>
                  <a:gs pos="32240">
                    <a:schemeClr val="tx2"/>
                  </a:gs>
                  <a:gs pos="59000">
                    <a:schemeClr val="tx2"/>
                  </a:gs>
                </a:gsLst>
                <a:lin ang="5400000" scaled="0"/>
              </a:gradFill>
              <a:latin typeface="微软雅黑 Light" panose="020B0502040204020203" pitchFamily="34" charset="-122"/>
              <a:ea typeface="微软雅黑 Light" panose="020B0502040204020203" pitchFamily="34" charset="-122"/>
              <a:cs typeface="Segoe UI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8AEC8D-1AAF-4715-BA06-DB20CF01B3D6}"/>
              </a:ext>
            </a:extLst>
          </p:cNvPr>
          <p:cNvSpPr txBox="1"/>
          <p:nvPr/>
        </p:nvSpPr>
        <p:spPr>
          <a:xfrm>
            <a:off x="1829178" y="862739"/>
            <a:ext cx="8778118" cy="6093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zh-CN" altLang="en-US" sz="4400" b="1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itchFamily="34" charset="0"/>
              </a:rPr>
              <a:t>爱国主义</a:t>
            </a:r>
            <a:endParaRPr lang="en-US" sz="4400" b="1" spc="-102" dirty="0">
              <a:ln w="3175"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微软雅黑 Light" panose="020B0502040204020203" pitchFamily="34" charset="-122"/>
              <a:ea typeface="微软雅黑 Light" panose="020B0502040204020203" pitchFamily="34" charset="-122"/>
              <a:cs typeface="Segoe UI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B09291A-5A62-445E-9133-1AF6A994B0B3}"/>
              </a:ext>
            </a:extLst>
          </p:cNvPr>
          <p:cNvSpPr txBox="1"/>
          <p:nvPr/>
        </p:nvSpPr>
        <p:spPr>
          <a:xfrm>
            <a:off x="4224149" y="2662924"/>
            <a:ext cx="1828779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耳熟能详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37DA3F-BE7F-401A-BEAC-D67DFD36D5B9}"/>
              </a:ext>
            </a:extLst>
          </p:cNvPr>
          <p:cNvSpPr txBox="1"/>
          <p:nvPr/>
        </p:nvSpPr>
        <p:spPr>
          <a:xfrm>
            <a:off x="6739295" y="2654601"/>
            <a:ext cx="201165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虚无缥缈</a:t>
            </a: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7AF239B7-5ADD-47F8-B649-F22B9DB09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6022" y="2774641"/>
            <a:ext cx="404429" cy="404429"/>
          </a:xfrm>
          <a:prstGeom prst="rect">
            <a:avLst/>
          </a:prstGeom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A2EE51B5-7908-4052-955E-8539869318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07945" y="2368075"/>
            <a:ext cx="1828779" cy="1828779"/>
          </a:xfrm>
          <a:prstGeom prst="rect">
            <a:avLst/>
          </a:prstGeom>
          <a:scene3d>
            <a:camera prst="orthographicFront">
              <a:rot lat="0" lon="10800000" rev="10800000"/>
            </a:camera>
            <a:lightRig rig="threePt" dir="t"/>
          </a:scene3d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41A5C010-C942-442C-BB22-4C2930713E5B}"/>
              </a:ext>
            </a:extLst>
          </p:cNvPr>
          <p:cNvSpPr txBox="1"/>
          <p:nvPr/>
        </p:nvSpPr>
        <p:spPr>
          <a:xfrm>
            <a:off x="4755212" y="4960286"/>
            <a:ext cx="292604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取其精华 去其糟粕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967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02451E-6 L 0 0.09623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-3.18656E-6 L 0 0.09624 " pathEditMode="relative" rAng="0" ptsTypes="AA">
                                      <p:cBhvr>
                                        <p:cTn id="17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  <p:bldP spid="2" grpId="1"/>
      <p:bldP spid="19" grpId="0"/>
      <p:bldP spid="19" grpId="1"/>
      <p:bldP spid="7" grpId="0"/>
      <p:bldP spid="7" grpId="1"/>
      <p:bldP spid="8" grpId="0"/>
      <p:bldP spid="8" grpId="1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igital Transformation">
            <a:extLst>
              <a:ext uri="{FF2B5EF4-FFF2-40B4-BE49-F238E27FC236}">
                <a16:creationId xmlns:a16="http://schemas.microsoft.com/office/drawing/2014/main" id="{7A85D18A-BEAE-4982-BD8D-47D3FDE9D992}"/>
              </a:ext>
            </a:extLst>
          </p:cNvPr>
          <p:cNvSpPr txBox="1">
            <a:spLocks/>
          </p:cNvSpPr>
          <p:nvPr/>
        </p:nvSpPr>
        <p:spPr>
          <a:xfrm>
            <a:off x="3021012" y="1286131"/>
            <a:ext cx="6394450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zh-CN" altLang="en-US" sz="4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爱国主义不是</a:t>
            </a:r>
            <a:endParaRPr lang="en-US" sz="44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427D468-3263-48F9-998D-0489640BA157}"/>
              </a:ext>
            </a:extLst>
          </p:cNvPr>
          <p:cNvSpPr/>
          <p:nvPr/>
        </p:nvSpPr>
        <p:spPr>
          <a:xfrm>
            <a:off x="9503705" y="5011047"/>
            <a:ext cx="1544012" cy="7232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Nationalism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民族主义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66678F7-8082-4630-8EC1-642E93001038}"/>
              </a:ext>
            </a:extLst>
          </p:cNvPr>
          <p:cNvSpPr/>
          <p:nvPr/>
        </p:nvSpPr>
        <p:spPr>
          <a:xfrm>
            <a:off x="5045479" y="5011047"/>
            <a:ext cx="2345515" cy="7232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Religious Socialism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宗教主义</a:t>
            </a: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1A1CD296-B619-4D63-9DD9-316A2CB55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29829" y="3405823"/>
            <a:ext cx="991183" cy="917575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1D4A93A1-E582-46BA-B105-F7490E14EA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80118" y="3405823"/>
            <a:ext cx="991183" cy="991183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FAB32028-3D57-4BED-95C8-E72D7CBA36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22645" y="3409674"/>
            <a:ext cx="991184" cy="991184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E049A84D-DF57-4D18-95FD-9651A84F6D7B}"/>
              </a:ext>
            </a:extLst>
          </p:cNvPr>
          <p:cNvSpPr/>
          <p:nvPr/>
        </p:nvSpPr>
        <p:spPr>
          <a:xfrm>
            <a:off x="1920126" y="5011047"/>
            <a:ext cx="1210588" cy="7232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Racism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种族主义</a:t>
            </a:r>
          </a:p>
        </p:txBody>
      </p:sp>
    </p:spTree>
    <p:extLst>
      <p:ext uri="{BB962C8B-B14F-4D97-AF65-F5344CB8AC3E}">
        <p14:creationId xmlns:p14="http://schemas.microsoft.com/office/powerpoint/2010/main" val="196104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35724E-6 L 0 0.09623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35724E-6 L 0 0.09623 " pathEditMode="relative" rAng="0" ptsTypes="AA">
                                      <p:cBhvr>
                                        <p:cTn id="15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35724E-6 L 0 0.09623 " pathEditMode="relative" rAng="0" ptsTypes="AA">
                                      <p:cBhvr>
                                        <p:cTn id="20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35724E-6 L 0 0.09623 " pathEditMode="relative" rAng="0" ptsTypes="AA">
                                      <p:cBhvr>
                                        <p:cTn id="25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35724E-6 L 0 0.09623 " pathEditMode="relative" rAng="0" ptsTypes="AA">
                                      <p:cBhvr>
                                        <p:cTn id="30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35724E-6 L 0 0.09623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4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35724E-6 L 0 0.09623 " pathEditMode="relative" rAng="0" ptsTypes="AA">
                                      <p:cBhvr>
                                        <p:cTn id="40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5" grpId="0"/>
      <p:bldP spid="25" grpId="1"/>
      <p:bldP spid="27" grpId="0"/>
      <p:bldP spid="27" grpId="1"/>
      <p:bldP spid="28" grpId="0"/>
      <p:bldP spid="2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igital Transformation">
            <a:extLst>
              <a:ext uri="{FF2B5EF4-FFF2-40B4-BE49-F238E27FC236}">
                <a16:creationId xmlns:a16="http://schemas.microsoft.com/office/drawing/2014/main" id="{0C2D86A9-85F8-42D0-A43C-571476079F67}"/>
              </a:ext>
            </a:extLst>
          </p:cNvPr>
          <p:cNvSpPr txBox="1">
            <a:spLocks/>
          </p:cNvSpPr>
          <p:nvPr/>
        </p:nvSpPr>
        <p:spPr>
          <a:xfrm>
            <a:off x="3021012" y="1286131"/>
            <a:ext cx="6394450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zh-CN" altLang="en-US" sz="4400" dirty="0"/>
              <a:t>爱国主义不是</a:t>
            </a:r>
            <a:endParaRPr lang="en-US" sz="4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464F6EB-E980-4797-AD56-981DB0EA3DDB}"/>
              </a:ext>
            </a:extLst>
          </p:cNvPr>
          <p:cNvSpPr/>
          <p:nvPr/>
        </p:nvSpPr>
        <p:spPr>
          <a:xfrm>
            <a:off x="9503705" y="5011047"/>
            <a:ext cx="1544012" cy="7232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Nationalism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民族主义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C851F07-E7E3-4EA2-9DF2-A8AFE9B4FA9C}"/>
              </a:ext>
            </a:extLst>
          </p:cNvPr>
          <p:cNvSpPr/>
          <p:nvPr/>
        </p:nvSpPr>
        <p:spPr>
          <a:xfrm>
            <a:off x="5045479" y="5011047"/>
            <a:ext cx="2345515" cy="7232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Religious Socialism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宗教主义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FB3F12BF-9D50-4AF5-8657-8777786E1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29829" y="3405823"/>
            <a:ext cx="991183" cy="917575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25EDEB2B-B74D-4ECF-B4B3-7F43C97296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80118" y="3405823"/>
            <a:ext cx="991183" cy="991183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EEA91D43-5B6F-4833-AD3B-ADC8DD5CE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22645" y="3409674"/>
            <a:ext cx="991184" cy="991184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4F87CC68-0435-416E-BA51-7068E02DA85B}"/>
              </a:ext>
            </a:extLst>
          </p:cNvPr>
          <p:cNvSpPr/>
          <p:nvPr/>
        </p:nvSpPr>
        <p:spPr>
          <a:xfrm>
            <a:off x="1920126" y="5011047"/>
            <a:ext cx="1210588" cy="7232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Racism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种族主义</a:t>
            </a:r>
          </a:p>
        </p:txBody>
      </p:sp>
      <p:sp>
        <p:nvSpPr>
          <p:cNvPr id="2" name="Rectangle 1" descr="Blue background">
            <a:extLst>
              <a:ext uri="{FF2B5EF4-FFF2-40B4-BE49-F238E27FC236}">
                <a16:creationId xmlns:a16="http://schemas.microsoft.com/office/drawing/2014/main" id="{10ED7328-43D4-4FE3-AC37-A38726692300}"/>
              </a:ext>
            </a:extLst>
          </p:cNvPr>
          <p:cNvSpPr/>
          <p:nvPr/>
        </p:nvSpPr>
        <p:spPr bwMode="auto">
          <a:xfrm>
            <a:off x="0" y="-1"/>
            <a:ext cx="12435840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AE7D2F2-C42A-4648-AC0C-0B99ECE9102E}"/>
              </a:ext>
            </a:extLst>
          </p:cNvPr>
          <p:cNvSpPr txBox="1">
            <a:spLocks/>
          </p:cNvSpPr>
          <p:nvPr/>
        </p:nvSpPr>
        <p:spPr>
          <a:xfrm>
            <a:off x="304073" y="2275006"/>
            <a:ext cx="11887201" cy="187113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altLang="zh-CN" sz="6600" dirty="0">
                <a:gradFill>
                  <a:gsLst>
                    <a:gs pos="5310">
                      <a:schemeClr val="bg1"/>
                    </a:gs>
                    <a:gs pos="24779">
                      <a:schemeClr val="bg1"/>
                    </a:gs>
                  </a:gsLst>
                  <a:lin ang="5400000" scaled="0"/>
                </a:gradFill>
              </a:rPr>
              <a:t>That’s not the case</a:t>
            </a:r>
            <a:endParaRPr lang="en-US" dirty="0">
              <a:gradFill>
                <a:gsLst>
                  <a:gs pos="5310">
                    <a:schemeClr val="bg1"/>
                  </a:gs>
                  <a:gs pos="24779">
                    <a:schemeClr val="bg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ACE71825-1D5A-4281-9A2C-05E05BA49C5C}"/>
              </a:ext>
            </a:extLst>
          </p:cNvPr>
          <p:cNvSpPr txBox="1">
            <a:spLocks/>
          </p:cNvSpPr>
          <p:nvPr/>
        </p:nvSpPr>
        <p:spPr>
          <a:xfrm>
            <a:off x="342174" y="3525420"/>
            <a:ext cx="2061320" cy="614376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gradFill>
                  <a:gsLst>
                    <a:gs pos="5310">
                      <a:schemeClr val="bg1"/>
                    </a:gs>
                    <a:gs pos="24779">
                      <a:schemeClr val="bg1"/>
                    </a:gs>
                  </a:gsLst>
                  <a:lin ang="5400000" scaled="0"/>
                </a:gradFill>
              </a:rPr>
              <a:t>民族主义</a:t>
            </a:r>
            <a:endParaRPr lang="en-US" altLang="zh-CN" dirty="0">
              <a:gradFill>
                <a:gsLst>
                  <a:gs pos="5310">
                    <a:schemeClr val="bg1"/>
                  </a:gs>
                  <a:gs pos="24779">
                    <a:schemeClr val="bg1"/>
                  </a:gs>
                </a:gsLst>
                <a:lin ang="5400000" scaled="0"/>
              </a:gradFill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D5E311BC-3115-416B-8661-D3D57A29B658}"/>
              </a:ext>
            </a:extLst>
          </p:cNvPr>
          <p:cNvSpPr txBox="1">
            <a:spLocks/>
          </p:cNvSpPr>
          <p:nvPr/>
        </p:nvSpPr>
        <p:spPr>
          <a:xfrm>
            <a:off x="304073" y="1696704"/>
            <a:ext cx="11887201" cy="187113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600" spc="0" dirty="0">
                <a:gradFill>
                  <a:gsLst>
                    <a:gs pos="5310">
                      <a:schemeClr val="bg1"/>
                    </a:gs>
                    <a:gs pos="24779">
                      <a:schemeClr val="bg1"/>
                    </a:gs>
                  </a:gsLst>
                  <a:lin ang="5400000" scaled="0"/>
                </a:gradFill>
                <a:cs typeface="+mn-cs"/>
              </a:rPr>
              <a:t>In fact: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AF6F6B48-B178-47F6-8C7C-CDD7AE1C6DDE}"/>
              </a:ext>
            </a:extLst>
          </p:cNvPr>
          <p:cNvSpPr txBox="1">
            <a:spLocks/>
          </p:cNvSpPr>
          <p:nvPr/>
        </p:nvSpPr>
        <p:spPr>
          <a:xfrm>
            <a:off x="4999725" y="3525420"/>
            <a:ext cx="2061320" cy="614375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gradFill>
                  <a:gsLst>
                    <a:gs pos="5310">
                      <a:schemeClr val="bg1"/>
                    </a:gs>
                    <a:gs pos="24779">
                      <a:schemeClr val="bg1"/>
                    </a:gs>
                  </a:gsLst>
                  <a:lin ang="5400000" scaled="0"/>
                </a:gradFill>
              </a:rPr>
              <a:t>种族主义</a:t>
            </a:r>
            <a:endParaRPr lang="en-US" altLang="zh-CN" dirty="0">
              <a:gradFill>
                <a:gsLst>
                  <a:gs pos="5310">
                    <a:schemeClr val="bg1"/>
                  </a:gs>
                  <a:gs pos="24779">
                    <a:schemeClr val="bg1"/>
                  </a:gs>
                </a:gsLst>
                <a:lin ang="5400000" scaled="0"/>
              </a:gradFill>
            </a:endParaRPr>
          </a:p>
          <a:p>
            <a:pPr marL="0" indent="0">
              <a:buNone/>
            </a:pPr>
            <a:endParaRPr lang="en-US" sz="2000" dirty="0">
              <a:gradFill>
                <a:gsLst>
                  <a:gs pos="5310">
                    <a:schemeClr val="bg1">
                      <a:alpha val="60000"/>
                    </a:schemeClr>
                  </a:gs>
                  <a:gs pos="24779">
                    <a:schemeClr val="bg1">
                      <a:alpha val="60000"/>
                    </a:scheme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3843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745E-6 3.44984E-7 L 4.6745E-6 0.25011 " pathEditMode="relative" rAng="0" ptsTypes="AA">
                                      <p:cBhvr>
                                        <p:cTn id="13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8652E-6 7.58057E-7 L 3.8652E-6 0.25011 " pathEditMode="relative" rAng="0" ptsTypes="AA">
                                      <p:cBhvr>
                                        <p:cTn id="18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745E-6 3.44984E-7 L 4.6745E-6 0.25011 " pathEditMode="relative" rAng="0" ptsTypes="AA">
                                      <p:cBhvr>
                                        <p:cTn id="23" dur="75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96579E-7 7.58057E-7 L 1.96579E-7 0.25011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3" grpId="1"/>
      <p:bldP spid="4" grpId="0"/>
      <p:bldP spid="4" grpId="1"/>
      <p:bldP spid="37" grpId="0"/>
      <p:bldP spid="37" grpId="1"/>
      <p:bldP spid="19" grpId="0"/>
      <p:bldP spid="1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 descr="Oval shape">
            <a:extLst>
              <a:ext uri="{FF2B5EF4-FFF2-40B4-BE49-F238E27FC236}">
                <a16:creationId xmlns:a16="http://schemas.microsoft.com/office/drawing/2014/main" id="{430B3C22-A3DD-409D-A822-0A68CAFA73B3}"/>
              </a:ext>
            </a:extLst>
          </p:cNvPr>
          <p:cNvSpPr/>
          <p:nvPr/>
        </p:nvSpPr>
        <p:spPr bwMode="auto">
          <a:xfrm>
            <a:off x="3233786" y="2308555"/>
            <a:ext cx="3466192" cy="3466190"/>
          </a:xfrm>
          <a:prstGeom prst="ellipse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Oval 28" descr="Oval shape">
            <a:extLst>
              <a:ext uri="{FF2B5EF4-FFF2-40B4-BE49-F238E27FC236}">
                <a16:creationId xmlns:a16="http://schemas.microsoft.com/office/drawing/2014/main" id="{5B443BB7-5B22-4654-9D3D-90457B771A79}"/>
              </a:ext>
            </a:extLst>
          </p:cNvPr>
          <p:cNvSpPr/>
          <p:nvPr/>
        </p:nvSpPr>
        <p:spPr bwMode="auto">
          <a:xfrm>
            <a:off x="6143209" y="2308555"/>
            <a:ext cx="3466192" cy="3466190"/>
          </a:xfrm>
          <a:prstGeom prst="ellipse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0D0B49B-C247-4F7B-9088-62D9814EE015}"/>
              </a:ext>
            </a:extLst>
          </p:cNvPr>
          <p:cNvSpPr txBox="1"/>
          <p:nvPr/>
        </p:nvSpPr>
        <p:spPr>
          <a:xfrm>
            <a:off x="4150172" y="4276430"/>
            <a:ext cx="1593178" cy="103139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 defTabSz="896386">
              <a:lnSpc>
                <a:spcPct val="90000"/>
              </a:lnSpc>
              <a:spcAft>
                <a:spcPts val="588"/>
              </a:spcAft>
              <a:defRPr/>
            </a:pPr>
            <a:r>
              <a:rPr lang="zh-CN" altLang="en-US" sz="2400" kern="0" dirty="0">
                <a:gradFill>
                  <a:gsLst>
                    <a:gs pos="5439">
                      <a:schemeClr val="tx1"/>
                    </a:gs>
                    <a:gs pos="6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为本民族</a:t>
            </a:r>
            <a:endParaRPr lang="en-US" altLang="zh-CN" sz="2400" kern="0" dirty="0">
              <a:gradFill>
                <a:gsLst>
                  <a:gs pos="5439">
                    <a:schemeClr val="tx1"/>
                  </a:gs>
                  <a:gs pos="60000">
                    <a:schemeClr val="tx1"/>
                  </a:gs>
                </a:gsLst>
                <a:lin ang="5400000" scaled="0"/>
              </a:gradFill>
              <a:cs typeface="Segoe UI" pitchFamily="34" charset="0"/>
            </a:endParaRPr>
          </a:p>
          <a:p>
            <a:pPr algn="ctr" defTabSz="896386">
              <a:lnSpc>
                <a:spcPct val="90000"/>
              </a:lnSpc>
              <a:spcAft>
                <a:spcPts val="588"/>
              </a:spcAft>
              <a:defRPr/>
            </a:pPr>
            <a:r>
              <a:rPr lang="zh-CN" altLang="en-US" sz="2400" kern="0" dirty="0">
                <a:gradFill>
                  <a:gsLst>
                    <a:gs pos="5439">
                      <a:schemeClr val="tx1"/>
                    </a:gs>
                    <a:gs pos="6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谋利</a:t>
            </a:r>
            <a:endParaRPr lang="en-US" sz="2400" kern="0" spc="-78" dirty="0">
              <a:gradFill>
                <a:gsLst>
                  <a:gs pos="20000">
                    <a:schemeClr val="tx1"/>
                  </a:gs>
                  <a:gs pos="68000">
                    <a:schemeClr val="tx1"/>
                  </a:gs>
                </a:gsLst>
                <a:path path="circle">
                  <a:fillToRect l="50000" t="50000" r="50000" b="50000"/>
                </a:path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7A06FB-E82A-4BDD-A541-9CFD85266D9B}"/>
              </a:ext>
            </a:extLst>
          </p:cNvPr>
          <p:cNvSpPr txBox="1"/>
          <p:nvPr/>
        </p:nvSpPr>
        <p:spPr>
          <a:xfrm>
            <a:off x="6887656" y="4276430"/>
            <a:ext cx="1977297" cy="954455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kern="0" dirty="0">
                <a:gradFill>
                  <a:gsLst>
                    <a:gs pos="5439">
                      <a:schemeClr val="tx1"/>
                    </a:gs>
                    <a:gs pos="6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基于认知的</a:t>
            </a:r>
            <a:endParaRPr lang="en-US" altLang="zh-CN" sz="2400" kern="0" dirty="0">
              <a:gradFill>
                <a:gsLst>
                  <a:gs pos="5439">
                    <a:schemeClr val="tx1"/>
                  </a:gs>
                  <a:gs pos="60000">
                    <a:schemeClr val="tx1"/>
                  </a:gs>
                </a:gsLst>
                <a:lin ang="5400000" scaled="0"/>
              </a:gradFill>
              <a:cs typeface="Segoe UI" pitchFamily="34" charset="0"/>
            </a:endParaRP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kern="0" dirty="0">
                <a:gradFill>
                  <a:gsLst>
                    <a:gs pos="5439">
                      <a:schemeClr val="tx1"/>
                    </a:gs>
                    <a:gs pos="6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民族意识</a:t>
            </a:r>
            <a:endParaRPr lang="en-US" altLang="zh-CN" sz="2400" kern="0" dirty="0">
              <a:gradFill>
                <a:gsLst>
                  <a:gs pos="5439">
                    <a:schemeClr val="tx1"/>
                  </a:gs>
                  <a:gs pos="60000">
                    <a:schemeClr val="tx1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3857D633-4E8A-43D9-BA15-73512B339B9E}"/>
              </a:ext>
            </a:extLst>
          </p:cNvPr>
          <p:cNvSpPr/>
          <p:nvPr/>
        </p:nvSpPr>
        <p:spPr bwMode="auto">
          <a:xfrm>
            <a:off x="4946761" y="3619802"/>
            <a:ext cx="166088" cy="143179"/>
          </a:xfrm>
          <a:prstGeom prst="triangle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26">
            <a:extLst>
              <a:ext uri="{FF2B5EF4-FFF2-40B4-BE49-F238E27FC236}">
                <a16:creationId xmlns:a16="http://schemas.microsoft.com/office/drawing/2014/main" id="{620DEA95-26D0-4A97-9758-BFD951B69EEF}"/>
              </a:ext>
            </a:extLst>
          </p:cNvPr>
          <p:cNvSpPr txBox="1"/>
          <p:nvPr/>
        </p:nvSpPr>
        <p:spPr>
          <a:xfrm>
            <a:off x="5438416" y="722278"/>
            <a:ext cx="2204706" cy="609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R="0" lvl="0" indent="0" algn="ctr" defTabSz="932742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zh-CN" altLang="en-US" sz="44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民族主义</a:t>
            </a:r>
            <a:endParaRPr lang="en-US" sz="4400" spc="-102" dirty="0">
              <a:ln w="3175"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62373513-DCEE-4C78-986D-5FD009EBA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91223" y="2607412"/>
            <a:ext cx="1370162" cy="1370162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94DD9C95-12AB-478E-8D9E-09F4725E5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57867" y="2607412"/>
            <a:ext cx="1370162" cy="137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3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accel="100000" autoRev="1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3.38269E-6 -1.99728E-6 L -3.38269E-6 0.02565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4.74598E-6 2.08352E-6 L 4.74598E-6 0.02564 " pathEditMode="relative" rAng="0" ptsTypes="AA">
                                      <p:cBhvr>
                                        <p:cTn id="22" dur="5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8828E-6 4.78892E-6 L -2.68828E-6 0.25011 " pathEditMode="relative" rAng="0" ptsTypes="AA">
                                      <p:cBhvr>
                                        <p:cTn id="27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4.36559E-7 -1.74308E-6 L -4.36559E-7 0.02565 " pathEditMode="relative" rAng="0" ptsTypes="AA">
                                      <p:cBhvr>
                                        <p:cTn id="32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74598E-6 -1.74308E-6 L 4.74598E-6 0.02565 " pathEditMode="relative" rAng="0" ptsTypes="AA">
                                      <p:cBhvr>
                                        <p:cTn id="37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9" grpId="0" animBg="1"/>
      <p:bldP spid="29" grpId="1" animBg="1"/>
      <p:bldP spid="35" grpId="0"/>
      <p:bldP spid="35" grpId="1"/>
      <p:bldP spid="36" grpId="0"/>
      <p:bldP spid="36" grpId="1"/>
      <p:bldP spid="14" grpId="0"/>
      <p:bldP spid="1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4AF8DB-9C57-4F3F-9043-6E75FE1880D4}"/>
              </a:ext>
            </a:extLst>
          </p:cNvPr>
          <p:cNvSpPr txBox="1">
            <a:spLocks/>
          </p:cNvSpPr>
          <p:nvPr/>
        </p:nvSpPr>
        <p:spPr>
          <a:xfrm>
            <a:off x="551809" y="742420"/>
            <a:ext cx="11888787" cy="1177568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zh-CN" altLang="en-US" sz="54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日本 </a:t>
            </a:r>
            <a:endParaRPr lang="en-US" altLang="zh-CN" sz="5400" dirty="0">
              <a:gradFill>
                <a:gsLst>
                  <a:gs pos="1250">
                    <a:schemeClr val="tx2"/>
                  </a:gs>
                  <a:gs pos="100000">
                    <a:schemeClr val="tx2"/>
                  </a:gs>
                </a:gsLst>
                <a:lin ang="5400000" scaled="0"/>
              </a:gra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050" name="Picture 2" descr="日本民族主义再次崛起| 德国之声来自德国介绍德国| DW | 21.10.2012">
            <a:extLst>
              <a:ext uri="{FF2B5EF4-FFF2-40B4-BE49-F238E27FC236}">
                <a16:creationId xmlns:a16="http://schemas.microsoft.com/office/drawing/2014/main" id="{99DDAFAA-5E03-4318-A716-D84AFF7CBB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3" r="19885"/>
          <a:stretch/>
        </p:blipFill>
        <p:spPr bwMode="auto">
          <a:xfrm>
            <a:off x="1646287" y="2491433"/>
            <a:ext cx="3474000" cy="300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二战败后，日本竟出动“特别女子队”，巴结美军">
            <a:extLst>
              <a:ext uri="{FF2B5EF4-FFF2-40B4-BE49-F238E27FC236}">
                <a16:creationId xmlns:a16="http://schemas.microsoft.com/office/drawing/2014/main" id="{87206BD4-D1FF-4654-9464-969AB6C15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" t="1531" r="-747" b="27013"/>
          <a:stretch/>
        </p:blipFill>
        <p:spPr bwMode="auto">
          <a:xfrm>
            <a:off x="7864139" y="2490534"/>
            <a:ext cx="3474682" cy="30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44C16DE-5AAE-454F-ACC2-58F44EE62421}"/>
              </a:ext>
            </a:extLst>
          </p:cNvPr>
          <p:cNvSpPr txBox="1">
            <a:spLocks/>
          </p:cNvSpPr>
          <p:nvPr/>
        </p:nvSpPr>
        <p:spPr>
          <a:xfrm>
            <a:off x="1280190" y="5783238"/>
            <a:ext cx="4206194" cy="46730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zh-CN" altLang="en-US" sz="32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鼓吹大日本民族主义</a:t>
            </a:r>
            <a:endParaRPr lang="en-US" sz="3200" dirty="0">
              <a:gradFill>
                <a:gsLst>
                  <a:gs pos="1250">
                    <a:schemeClr val="tx2"/>
                  </a:gs>
                  <a:gs pos="100000">
                    <a:schemeClr val="tx2"/>
                  </a:gs>
                </a:gsLst>
                <a:lin ang="5400000" scaled="0"/>
              </a:gra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BE4F773-C538-4C88-A962-2E04D719B4EC}"/>
              </a:ext>
            </a:extLst>
          </p:cNvPr>
          <p:cNvSpPr txBox="1">
            <a:spLocks/>
          </p:cNvSpPr>
          <p:nvPr/>
        </p:nvSpPr>
        <p:spPr>
          <a:xfrm>
            <a:off x="8229895" y="5783238"/>
            <a:ext cx="2743170" cy="46730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zh-CN" altLang="en-US" sz="32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战后巴结美国</a:t>
            </a:r>
            <a:endParaRPr lang="en-US" sz="3200" dirty="0">
              <a:gradFill>
                <a:gsLst>
                  <a:gs pos="1250">
                    <a:schemeClr val="tx2"/>
                  </a:gs>
                  <a:gs pos="100000">
                    <a:schemeClr val="tx2"/>
                  </a:gs>
                </a:gsLst>
                <a:lin ang="5400000" scaled="0"/>
              </a:gra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963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7562E-6 4.81162E-6 L 1.47562E-6 0.09623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97396E-7 -6.49115E-7 L 5.97396E-7 0.09623 " pathEditMode="relative" rAng="0" ptsTypes="AA">
                                      <p:cBhvr>
                                        <p:cTn id="15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97396E-7 -6.49115E-7 L 5.97396E-7 0.09623 " pathEditMode="relative" rAng="0" ptsTypes="AA">
                                      <p:cBhvr>
                                        <p:cTn id="20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97396E-7 -6.49115E-7 L 5.97396E-7 0.09623 " pathEditMode="relative" rAng="0" ptsTypes="AA">
                                      <p:cBhvr>
                                        <p:cTn id="25" dur="700" spd="-100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97396E-7 -6.49115E-7 L 5.97396E-7 0.09623 " pathEditMode="relative" rAng="0" ptsTypes="AA">
                                      <p:cBhvr>
                                        <p:cTn id="30" dur="700" spd="-100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6" grpId="0"/>
      <p:bldP spid="6" grpId="1"/>
      <p:bldP spid="7" grpId="0"/>
      <p:bldP spid="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4"/>
          <p:cNvSpPr txBox="1">
            <a:spLocks/>
          </p:cNvSpPr>
          <p:nvPr/>
        </p:nvSpPr>
        <p:spPr>
          <a:xfrm>
            <a:off x="403981" y="2999150"/>
            <a:ext cx="2546607" cy="934996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古语有云</a:t>
            </a:r>
            <a:endParaRPr lang="en-US" altLang="zh-CN" sz="4400" kern="0" spc="-100" dirty="0"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latin typeface="Segoe UI Ligh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BAF5A9F-7569-42B8-BF25-2F9B9362ADD8}"/>
              </a:ext>
            </a:extLst>
          </p:cNvPr>
          <p:cNvSpPr txBox="1"/>
          <p:nvPr/>
        </p:nvSpPr>
        <p:spPr>
          <a:xfrm>
            <a:off x="4572335" y="950186"/>
            <a:ext cx="4389071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kern="0" spc="-100" dirty="0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君子周而不比 小人比而不周</a:t>
            </a:r>
            <a:endParaRPr lang="zh-CN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983812E-1502-4726-9B76-F6B7F7189B9B}"/>
              </a:ext>
            </a:extLst>
          </p:cNvPr>
          <p:cNvSpPr txBox="1"/>
          <p:nvPr/>
        </p:nvSpPr>
        <p:spPr>
          <a:xfrm>
            <a:off x="4572335" y="2034238"/>
            <a:ext cx="338324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kern="0" spc="-100" dirty="0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君子喻于义 小人喻于利</a:t>
            </a:r>
            <a:endParaRPr lang="zh-CN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2FF48D4-E531-4EB8-9F53-5B4F6EAC7D87}"/>
              </a:ext>
            </a:extLst>
          </p:cNvPr>
          <p:cNvSpPr txBox="1"/>
          <p:nvPr/>
        </p:nvSpPr>
        <p:spPr>
          <a:xfrm>
            <a:off x="4572335" y="3118290"/>
            <a:ext cx="2876225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kern="0" spc="-100" dirty="0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君子怀德 小人怀土</a:t>
            </a:r>
            <a:endParaRPr lang="zh-CN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7E025A0-DEE4-41AF-B499-F951F428620A}"/>
              </a:ext>
            </a:extLst>
          </p:cNvPr>
          <p:cNvSpPr txBox="1"/>
          <p:nvPr/>
        </p:nvSpPr>
        <p:spPr>
          <a:xfrm>
            <a:off x="4568232" y="5286394"/>
            <a:ext cx="3383244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kern="0" spc="-100" dirty="0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君子坦荡荡 小人常戚戚</a:t>
            </a:r>
            <a:endParaRPr lang="zh-CN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9F44B18-87EB-478F-94D7-59C3AEAE8F4F}"/>
              </a:ext>
            </a:extLst>
          </p:cNvPr>
          <p:cNvSpPr txBox="1"/>
          <p:nvPr/>
        </p:nvSpPr>
        <p:spPr>
          <a:xfrm>
            <a:off x="4572334" y="4202342"/>
            <a:ext cx="2876225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kern="0" spc="-100" dirty="0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君子怀刑 小人怀惠</a:t>
            </a:r>
            <a:endParaRPr lang="zh-CN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右大括号 3">
            <a:extLst>
              <a:ext uri="{FF2B5EF4-FFF2-40B4-BE49-F238E27FC236}">
                <a16:creationId xmlns:a16="http://schemas.microsoft.com/office/drawing/2014/main" id="{F1FB81F9-2FDD-4054-9F64-9002C828350A}"/>
              </a:ext>
            </a:extLst>
          </p:cNvPr>
          <p:cNvSpPr/>
          <p:nvPr/>
        </p:nvSpPr>
        <p:spPr>
          <a:xfrm>
            <a:off x="9052846" y="1302726"/>
            <a:ext cx="369858" cy="4297633"/>
          </a:xfrm>
          <a:prstGeom prst="rightBrace">
            <a:avLst/>
          </a:prstGeom>
          <a:ln w="34925" cap="flat">
            <a:solidFill>
              <a:schemeClr val="tx1">
                <a:lumMod val="60000"/>
                <a:lumOff val="40000"/>
              </a:schemeClr>
            </a:solidFill>
            <a:round/>
            <a:headEnd type="none" w="med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B71439AC-1D83-4254-9E2D-DF44692FB179}"/>
              </a:ext>
            </a:extLst>
          </p:cNvPr>
          <p:cNvSpPr txBox="1">
            <a:spLocks/>
          </p:cNvSpPr>
          <p:nvPr/>
        </p:nvSpPr>
        <p:spPr>
          <a:xfrm>
            <a:off x="9943468" y="3085593"/>
            <a:ext cx="2089026" cy="762110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kern="0" spc="-100" dirty="0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latin typeface="Segoe UI Light"/>
              </a:rPr>
              <a:t>普世价值</a:t>
            </a:r>
            <a:endParaRPr lang="en-US" altLang="zh-CN" sz="3600" kern="0" spc="-100" dirty="0"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latin typeface="Segoe UI Light"/>
            </a:endParaRP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6AC1787C-D8D7-4692-B568-AF0EC1BE8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7183" y="1023593"/>
            <a:ext cx="481049" cy="481049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F47DB544-71B8-49A1-931F-B58268A26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7183" y="2103542"/>
            <a:ext cx="481049" cy="481049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6059C39C-022A-4A49-9E74-98A54B0FC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7183" y="3195646"/>
            <a:ext cx="481049" cy="481049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0E0332E3-DDA8-432E-9BAF-B359D9772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7183" y="4336727"/>
            <a:ext cx="481049" cy="481049"/>
          </a:xfrm>
          <a:prstGeom prst="rect">
            <a:avLst/>
          </a:prstGeom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F0BF3505-9A2A-4E25-B2A4-D3C9397C4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91328" y="5359801"/>
            <a:ext cx="481049" cy="48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70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6145E-6 -7.35361E-7 L 2.96145E-6 0.09623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97396E-7 -6.49115E-7 L 5.97396E-7 0.09623 " pathEditMode="relative" rAng="0" ptsTypes="AA">
                                      <p:cBhvr>
                                        <p:cTn id="16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97396E-7 -6.49115E-7 L 5.97396E-7 0.09623 " pathEditMode="relative" rAng="0" ptsTypes="AA">
                                      <p:cBhvr>
                                        <p:cTn id="23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97396E-7 -6.49115E-7 L 5.97396E-7 0.09623 " pathEditMode="relative" rAng="0" ptsTypes="AA">
                                      <p:cBhvr>
                                        <p:cTn id="30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97396E-7 -6.49115E-7 L 5.97396E-7 0.0962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97396E-7 -6.49115E-7 L 5.97396E-7 0.09623 " pathEditMode="relative" rAng="0" ptsTypes="AA">
                                      <p:cBhvr>
                                        <p:cTn id="44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97396E-7 -6.49115E-7 L 5.97396E-7 0.09623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97396E-7 -6.49115E-7 L 5.97396E-7 0.09623 " pathEditMode="relative" rAng="0" ptsTypes="AA">
                                      <p:cBhvr>
                                        <p:cTn id="58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97396E-7 -6.49115E-7 L 5.97396E-7 0.09623 " pathEditMode="relative" rAng="0" ptsTypes="AA">
                                      <p:cBhvr>
                                        <p:cTn id="65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97396E-7 -6.49115E-7 L 5.97396E-7 0.09623 " pathEditMode="relative" rAng="0" ptsTypes="AA">
                                      <p:cBhvr>
                                        <p:cTn id="72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97396E-7 -6.49115E-7 L 5.97396E-7 0.09623 " pathEditMode="relative" rAng="0" ptsTypes="AA">
                                      <p:cBhvr>
                                        <p:cTn id="79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97396E-7 -6.49115E-7 L 5.97396E-7 0.09623 " pathEditMode="relative" rAng="0" ptsTypes="AA">
                                      <p:cBhvr>
                                        <p:cTn id="90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" grpId="0"/>
      <p:bldP spid="2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4" grpId="0" animBg="1"/>
      <p:bldP spid="11" grpId="0"/>
      <p:bldP spid="11" grpId="1"/>
    </p:bldLst>
  </p:timing>
</p:sld>
</file>

<file path=ppt/theme/theme1.xml><?xml version="1.0" encoding="utf-8"?>
<a:theme xmlns:a="http://schemas.openxmlformats.org/drawingml/2006/main" name="1_3-50089_Microsoft_Inspire_VisionKeyTemplate">
  <a:themeElements>
    <a:clrScheme name="Inspire keynote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737373"/>
      </a:accent2>
      <a:accent3>
        <a:srgbClr val="0078D7"/>
      </a:accent3>
      <a:accent4>
        <a:srgbClr val="D2D2D2"/>
      </a:accent4>
      <a:accent5>
        <a:srgbClr val="5C2D91"/>
      </a:accent5>
      <a:accent6>
        <a:srgbClr val="505050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nspire_2017_VisionKey_Template_blue.potx" id="{D1285554-F841-4C6D-A910-993A371AD6AC}" vid="{1D9B5AF1-134E-47BA-AA36-694F3F664EC6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0E13FC0C2934E14484E212E125370C1C0020807D056BA4BB4BACE1AE523AC789A8" ma:contentTypeVersion="52" ma:contentTypeDescription="" ma:contentTypeScope="" ma:versionID="7608a99154cfe194e226df604e80d260">
  <xsd:schema xmlns:xsd="http://www.w3.org/2001/XMLSchema" xmlns:xs="http://www.w3.org/2001/XMLSchema" xmlns:p="http://schemas.microsoft.com/office/2006/metadata/properties" xmlns:ns1="http://schemas.microsoft.com/sharepoint/v3" xmlns:ns2="ffda682f-c233-440f-ae5c-cc70b7af3c29" xmlns:ns3="230e9df3-be65-4c73-a93b-d1236ebd677e" xmlns:ns4="FFDA682F-C233-440F-AE5C-CC70B7AF3C29" xmlns:ns6="a434de21-0b7a-4063-a8f0-1e238380ee03" targetNamespace="http://schemas.microsoft.com/office/2006/metadata/properties" ma:root="true" ma:fieldsID="4445c7065105548b5c507362052fb212" ns1:_="" ns2:_="" ns3:_="" ns4:_="" ns6:_="">
    <xsd:import namespace="http://schemas.microsoft.com/sharepoint/v3"/>
    <xsd:import namespace="ffda682f-c233-440f-ae5c-cc70b7af3c29"/>
    <xsd:import namespace="230e9df3-be65-4c73-a93b-d1236ebd677e"/>
    <xsd:import namespace="FFDA682F-C233-440F-AE5C-CC70B7AF3C29"/>
    <xsd:import namespace="a434de21-0b7a-4063-a8f0-1e238380ee03"/>
    <xsd:element name="properties">
      <xsd:complexType>
        <xsd:sequence>
          <xsd:element name="documentManagement">
            <xsd:complexType>
              <xsd:all>
                <xsd:element ref="ns2:c3c687fadeb54a6eb55eff253960dfb0" minOccurs="0"/>
                <xsd:element ref="ns3:TaxCatchAll" minOccurs="0"/>
                <xsd:element ref="ns3:TaxCatchAllLabel" minOccurs="0"/>
                <xsd:element ref="ns2:pa5d4577c25f482885598ec921f9a2a7" minOccurs="0"/>
                <xsd:element ref="ns2:d024865c22f74dfd987ba18ae53a02cb" minOccurs="0"/>
                <xsd:element ref="ns4:Event_x005f_x0020_Start_x005f_x0020_Date" minOccurs="0"/>
                <xsd:element ref="ns4:Event_x005f_x0020_End_x005f_x0020_Date" minOccurs="0"/>
                <xsd:element ref="ns4:Presentation_x005f_x0020_Date" minOccurs="0"/>
                <xsd:element ref="ns4:MS_x005f_x0020_Speaker" minOccurs="0"/>
                <xsd:element ref="ns4:External_x005f_x0020_Speaker" minOccurs="0"/>
                <xsd:element ref="ns1:Audience" minOccurs="0"/>
                <xsd:element ref="ns2:bafaaec354a049cf985a2e9cb6b9ae42" minOccurs="0"/>
                <xsd:element ref="ns2:e2f3afa1176b423b9a26014d7607bb74" minOccurs="0"/>
                <xsd:element ref="ns4:Session_x005f_x0020_Code" minOccurs="0"/>
                <xsd:element ref="ns4:MS_x005f_x0020_Content_x005f_x0020_Owner" minOccurs="0"/>
                <xsd:element ref="ns2:d74da4b6521649b2a1f3107422732558" minOccurs="0"/>
                <xsd:element ref="ns2:m1d4cc0042f74f6a97d9a7fbccdb31f0" minOccurs="0"/>
                <xsd:element ref="ns1:AverageRating" minOccurs="0"/>
                <xsd:element ref="ns2:SharedWithUsers" minOccurs="0"/>
                <xsd:element ref="ns3:TaxKeywordTaxHTField" minOccurs="0"/>
                <xsd:element ref="ns1:RatingCount" minOccurs="0"/>
                <xsd:element ref="ns1:RatedBy" minOccurs="0"/>
                <xsd:element ref="ns1:Ratings" minOccurs="0"/>
                <xsd:element ref="ns1:LikesCount" minOccurs="0"/>
                <xsd:element ref="ns1:LikedBy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6:MediaServiceMetadata" minOccurs="0"/>
                <xsd:element ref="ns6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udience" ma:index="21" nillable="true" ma:displayName="Audience" ma:description="Target Audiences is a site column created by the Publishing feature. It is used to specify audiences to which this page will be targeted." ma:internalName="Audience" ma:readOnly="false">
      <xsd:simpleType>
        <xsd:restriction base="dms:Unknown"/>
      </xsd:simpleType>
    </xsd:element>
    <xsd:element name="AverageRating" ma:index="32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6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RatedBy" ma:index="37" nillable="true" ma:displayName="Rated By" ma:description="Users rated the item." ma:hidden="true" ma:list="UserInfo" ma:internalName="Rat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Ratings" ma:index="38" nillable="true" ma:displayName="User ratings" ma:description="User ratings for the item" ma:hidden="true" ma:internalName="Ratings">
      <xsd:simpleType>
        <xsd:restriction base="dms:Note"/>
      </xsd:simpleType>
    </xsd:element>
    <xsd:element name="LikesCount" ma:index="39" nillable="true" ma:displayName="Number of Likes" ma:internalName="LikesCount">
      <xsd:simpleType>
        <xsd:restriction base="dms:Unknown"/>
      </xsd:simpleType>
    </xsd:element>
    <xsd:element name="LikedBy" ma:index="40" nillable="true" ma:displayName="Liked By" ma:hidden="true" ma:list="UserInfo" ma:internalName="Lik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da682f-c233-440f-ae5c-cc70b7af3c29" elementFormDefault="qualified">
    <xsd:import namespace="http://schemas.microsoft.com/office/2006/documentManagement/types"/>
    <xsd:import namespace="http://schemas.microsoft.com/office/infopath/2007/PartnerControls"/>
    <xsd:element name="c3c687fadeb54a6eb55eff253960dfb0" ma:index="8" nillable="true" ma:taxonomy="true" ma:internalName="c3c687fadeb54a6eb55eff253960dfb0" ma:taxonomyFieldName="Event_x0020_Name" ma:displayName="Event Name" ma:readOnly="false" ma:default="" ma:fieldId="{c3c687fa-deb5-4a6e-b55e-ff253960dfb0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pa5d4577c25f482885598ec921f9a2a7" ma:index="12" nillable="true" ma:taxonomy="true" ma:internalName="pa5d4577c25f482885598ec921f9a2a7" ma:taxonomyFieldName="Event_x0020_Location" ma:displayName="Event Location" ma:readOnly="false" ma:default="" ma:fieldId="{9a5d4577-c25f-4828-8559-8ec921f9a2a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024865c22f74dfd987ba18ae53a02cb" ma:index="14" nillable="true" ma:taxonomy="true" ma:internalName="d024865c22f74dfd987ba18ae53a02cb" ma:taxonomyFieldName="Event_x0020_Venue" ma:displayName="Event Venue" ma:readOnly="false" ma:default="" ma:fieldId="{d024865c-22f7-4dfd-987b-a18ae53a02cb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bafaaec354a049cf985a2e9cb6b9ae42" ma:index="22" nillable="true" ma:taxonomy="true" ma:internalName="bafaaec354a049cf985a2e9cb6b9ae42" ma:taxonomyFieldName="Product" ma:displayName="Product" ma:readOnly="false" ma:default="" ma:fieldId="{bafaaec3-54a0-49cf-985a-2e9cb6b9ae42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2f3afa1176b423b9a26014d7607bb74" ma:index="24" nillable="true" ma:taxonomy="true" ma:internalName="e2f3afa1176b423b9a26014d7607bb74" ma:taxonomyFieldName="Campaign" ma:displayName="Campaign" ma:readOnly="false" ma:default="" ma:fieldId="{e2f3afa1-176b-423b-9a26-014d7607bb74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d74da4b6521649b2a1f3107422732558" ma:index="28" nillable="true" ma:taxonomy="true" ma:internalName="d74da4b6521649b2a1f3107422732558" ma:taxonomyFieldName="Track_2" ma:displayName="Track" ma:default="" ma:fieldId="{d74da4b6-5216-49b2-a1f3-107422732558}" ma:sspId="e385fb40-52d4-4fae-9c5b-3e8ff8a5878e" ma:termSetId="8b2cb1a9-d9e7-4004-9980-68b531ded940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m1d4cc0042f74f6a97d9a7fbccdb31f0" ma:index="30" nillable="true" ma:taxonomy="true" ma:internalName="m1d4cc0042f74f6a97d9a7fbccdb31f0" ma:taxonomyFieldName="Audience1" ma:displayName="Audience" ma:default="" ma:fieldId="{61d4cc00-42f7-4f6a-97d9-a7fbccdb31f0}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42" nillable="true" ma:displayName="Sharing Hint Hash" ma:internalName="SharingHintHash" ma:readOnly="true">
      <xsd:simpleType>
        <xsd:restriction base="dms:Text"/>
      </xsd:simpleType>
    </xsd:element>
    <xsd:element name="SharedWithDetails" ma:index="4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44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45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c6f752b4-ea7a-45d7-9c5a-f41f5c5d970f}" ma:internalName="TaxCatchAll" ma:showField="CatchAllData" ma:web="ffda682f-c233-440f-ae5c-cc70b7af3c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c6f752b4-ea7a-45d7-9c5a-f41f5c5d970f}" ma:internalName="TaxCatchAllLabel" ma:readOnly="true" ma:showField="CatchAllDataLabel" ma:web="ffda682f-c233-440f-ae5c-cc70b7af3c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DA682F-C233-440F-AE5C-CC70B7AF3C29" elementFormDefault="qualified">
    <xsd:import namespace="http://schemas.microsoft.com/office/2006/documentManagement/types"/>
    <xsd:import namespace="http://schemas.microsoft.com/office/infopath/2007/PartnerControls"/>
    <xsd:element name="Event_x005f_x0020_Start_x005f_x0020_Date" ma:index="16" nillable="true" ma:displayName="Event Start Date" ma:format="DateOnly" ma:internalName="Event_x0020_Start_x0020_Date" ma:readOnly="false">
      <xsd:simpleType>
        <xsd:restriction base="dms:DateTime"/>
      </xsd:simpleType>
    </xsd:element>
    <xsd:element name="Event_x005f_x0020_End_x005f_x0020_Date" ma:index="17" nillable="true" ma:displayName="Event End Date" ma:format="DateOnly" ma:internalName="Event_x0020_End_x0020_Date" ma:readOnly="false">
      <xsd:simpleType>
        <xsd:restriction base="dms:DateTime"/>
      </xsd:simpleType>
    </xsd:element>
    <xsd:element name="Presentation_x005f_x0020_Date" ma:index="18" nillable="true" ma:displayName="Presentation Date" ma:format="DateOnly" ma:internalName="Presentation_x0020_Date" ma:readOnly="false">
      <xsd:simpleType>
        <xsd:restriction base="dms:DateTime"/>
      </xsd:simpleType>
    </xsd:element>
    <xsd:element name="MS_x005f_x0020_Speaker" ma:index="19" nillable="true" ma:displayName="MS Speaker" ma:list="UserInfo" ma:SharePointGroup="0" ma:internalName="MS_x0020_Speaker" ma:readOnly="fals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5f_x0020_Speaker" ma:index="20" nillable="true" ma:displayName="External Speaker" ma:internalName="External_x0020_Speaker" ma:readOnly="false">
      <xsd:simpleType>
        <xsd:restriction base="dms:Text"/>
      </xsd:simpleType>
    </xsd:element>
    <xsd:element name="Session_x005f_x0020_Code" ma:index="26" nillable="true" ma:displayName="Session Code" ma:internalName="Session_x0020_Code" ma:readOnly="false">
      <xsd:simpleType>
        <xsd:restriction base="dms:Text"/>
      </xsd:simpleType>
    </xsd:element>
    <xsd:element name="MS_x005f_x0020_Content_x005f_x0020_Owner" ma:index="27" nillable="true" ma:displayName="MS Content Owner" ma:list="UserInfo" ma:SharePointGroup="0" ma:internalName="MS_x0020_Content_x0020_Own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34de21-0b7a-4063-a8f0-1e238380ee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6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47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41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Applications ＆ infrastructure</TermName>
          <TermId xmlns="http://schemas.microsoft.com/office/infopath/2007/PartnerControls">b89714b4-ab1f-40a2-9d42-ae1cd9e8463c</TermId>
        </TermInfo>
        <TermInfo xmlns="http://schemas.microsoft.com/office/infopath/2007/PartnerControls">
          <TermName xmlns="http://schemas.microsoft.com/office/infopath/2007/PartnerControls">Modern workplace</TermName>
          <TermId xmlns="http://schemas.microsoft.com/office/infopath/2007/PartnerControls">11111111-1111-1111-1111-111111111111</TermId>
        </TermInfo>
        <TermInfo xmlns="http://schemas.microsoft.com/office/infopath/2007/PartnerControls">
          <TermName xmlns="http://schemas.microsoft.com/office/infopath/2007/PartnerControls">Businss applications</TermName>
          <TermId xmlns="http://schemas.microsoft.com/office/infopath/2007/PartnerControls">a79491ae-c8d0-48d9-b726-790cb7230121</TermId>
        </TermInfo>
        <TermInfo xmlns="http://schemas.microsoft.com/office/infopath/2007/PartnerControls">
          <TermName xmlns="http://schemas.microsoft.com/office/infopath/2007/PartnerControls">Microsoft 365</TermName>
          <TermId xmlns="http://schemas.microsoft.com/office/infopath/2007/PartnerControls">33db94fd-dcee-46be-b006-1a2160f7e1aa</TermId>
        </TermInfo>
        <TermInfo xmlns="http://schemas.microsoft.com/office/infopath/2007/PartnerControls">
          <TermName xmlns="http://schemas.microsoft.com/office/infopath/2007/PartnerControls">Digital Transformation</TermName>
          <TermId xmlns="http://schemas.microsoft.com/office/infopath/2007/PartnerControls">11111111-1111-1111-1111-111111111111</TermId>
        </TermInfo>
        <TermInfo xmlns="http://schemas.microsoft.com/office/infopath/2007/PartnerControls">
          <TermName xmlns="http://schemas.microsoft.com/office/infopath/2007/PartnerControls">Microsoft Azure</TermName>
          <TermId xmlns="http://schemas.microsoft.com/office/infopath/2007/PartnerControls">11111111-1111-1111-1111-111111111111</TermId>
        </TermInfo>
        <TermInfo xmlns="http://schemas.microsoft.com/office/infopath/2007/PartnerControls">
          <TermName xmlns="http://schemas.microsoft.com/office/infopath/2007/PartnerControls">data ＆ ai</TermName>
          <TermId xmlns="http://schemas.microsoft.com/office/infopath/2007/PartnerControls">5442ab1f-79c2-4462-93de-23b6e6f629dc</TermId>
        </TermInfo>
      </Terms>
    </TaxKeywordTaxHTField>
    <TaxCatchAll xmlns="230e9df3-be65-4c73-a93b-d1236ebd677e">
      <Value>424</Value>
      <Value>423</Value>
      <Value>422</Value>
      <Value>421</Value>
      <Value>420</Value>
      <Value>426</Value>
      <Value>425</Value>
    </TaxCatchAll>
    <LastSharedByUser xmlns="ffda682f-c233-440f-ae5c-cc70b7af3c29">bengoreu@microsoft.com</LastSharedByUser>
    <LastSharedByTime xmlns="ffda682f-c233-440f-ae5c-cc70b7af3c29">2017-07-27T10:52:46+00:00</LastSharedByTime>
    <Session_x005f_x0020_Code xmlns="FFDA682F-C233-440F-AE5C-CC70B7AF3C29" xsi:nil="true"/>
    <External_x005f_x0020_Speaker xmlns="FFDA682F-C233-440F-AE5C-CC70B7AF3C29" xsi:nil="true"/>
    <MS_x005f_x0020_Content_x005f_x0020_Owner xmlns="FFDA682F-C233-440F-AE5C-CC70B7AF3C29">
      <UserInfo>
        <DisplayName/>
        <AccountId xsi:nil="true"/>
        <AccountType/>
      </UserInfo>
    </MS_x005f_x0020_Content_x005f_x0020_Owner>
    <MS_x005f_x0020_Speaker xmlns="FFDA682F-C233-440F-AE5C-CC70B7AF3C29">
      <UserInfo>
        <DisplayName/>
        <AccountId xsi:nil="true"/>
        <AccountType/>
      </UserInfo>
    </MS_x005f_x0020_Speaker>
    <Presentation_x005f_x0020_Date xmlns="FFDA682F-C233-440F-AE5C-CC70B7AF3C29">2017-07-10T07:00:00+00:00</Presentation_x005f_x0020_Date>
    <Event_x005f_x0020_Start_x005f_x0020_Date xmlns="FFDA682F-C233-440F-AE5C-CC70B7AF3C29">2017-07-10T07:00:00+00:00</Event_x005f_x0020_Start_x005f_x0020_Date>
    <Event_x005f_x0020_End_x005f_x0020_Date xmlns="FFDA682F-C233-440F-AE5C-CC70B7AF3C29" xsi:nil="true"/>
    <SharedWithUsers xmlns="ffda682f-c233-440f-ae5c-cc70b7af3c29">
      <UserInfo>
        <DisplayName>Laurent Marzouk</DisplayName>
        <AccountId>921</AccountId>
        <AccountType/>
      </UserInfo>
      <UserInfo>
        <DisplayName>Benjamin Mak</DisplayName>
        <AccountId>52674</AccountId>
        <AccountType/>
      </UserInfo>
      <UserInfo>
        <DisplayName>Esma Koken</DisplayName>
        <AccountId>52675</AccountId>
        <AccountType/>
      </UserInfo>
    </SharedWithUsers>
    <d74da4b6521649b2a1f3107422732558 xmlns="ffda682f-c233-440f-ae5c-cc70b7af3c29">
      <Terms xmlns="http://schemas.microsoft.com/office/infopath/2007/PartnerControls"/>
    </d74da4b6521649b2a1f3107422732558>
    <d024865c22f74dfd987ba18ae53a02cb xmlns="ffda682f-c233-440f-ae5c-cc70b7af3c29">
      <Terms xmlns="http://schemas.microsoft.com/office/infopath/2007/PartnerControls"/>
    </d024865c22f74dfd987ba18ae53a02cb>
    <bafaaec354a049cf985a2e9cb6b9ae42 xmlns="ffda682f-c233-440f-ae5c-cc70b7af3c29">
      <Terms xmlns="http://schemas.microsoft.com/office/infopath/2007/PartnerControls"/>
    </bafaaec354a049cf985a2e9cb6b9ae42>
    <e2f3afa1176b423b9a26014d7607bb74 xmlns="ffda682f-c233-440f-ae5c-cc70b7af3c29">
      <Terms xmlns="http://schemas.microsoft.com/office/infopath/2007/PartnerControls"/>
    </e2f3afa1176b423b9a26014d7607bb74>
    <Ratings xmlns="http://schemas.microsoft.com/sharepoint/v3" xsi:nil="true"/>
    <LikedBy xmlns="http://schemas.microsoft.com/sharepoint/v3">
      <UserInfo>
        <DisplayName/>
        <AccountId xsi:nil="true"/>
        <AccountType/>
      </UserInfo>
    </LikedBy>
    <Audience xmlns="http://schemas.microsoft.com/sharepoint/v3" xsi:nil="true"/>
    <c3c687fadeb54a6eb55eff253960dfb0 xmlns="ffda682f-c233-440f-ae5c-cc70b7af3c29">
      <Terms xmlns="http://schemas.microsoft.com/office/infopath/2007/PartnerControls"/>
    </c3c687fadeb54a6eb55eff253960dfb0>
    <pa5d4577c25f482885598ec921f9a2a7 xmlns="ffda682f-c233-440f-ae5c-cc70b7af3c29">
      <Terms xmlns="http://schemas.microsoft.com/office/infopath/2007/PartnerControls"/>
    </pa5d4577c25f482885598ec921f9a2a7>
    <m1d4cc0042f74f6a97d9a7fbccdb31f0 xmlns="ffda682f-c233-440f-ae5c-cc70b7af3c29">
      <Terms xmlns="http://schemas.microsoft.com/office/infopath/2007/PartnerControls"/>
    </m1d4cc0042f74f6a97d9a7fbccdb31f0>
    <RatedBy xmlns="http://schemas.microsoft.com/sharepoint/v3">
      <UserInfo>
        <DisplayName/>
        <AccountId xsi:nil="true"/>
        <AccountType/>
      </UserInfo>
    </RatedBy>
  </documentManagement>
</p:properties>
</file>

<file path=customXml/itemProps1.xml><?xml version="1.0" encoding="utf-8"?>
<ds:datastoreItem xmlns:ds="http://schemas.openxmlformats.org/officeDocument/2006/customXml" ds:itemID="{16188C82-EE87-4237-A205-CD0F8A665D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fda682f-c233-440f-ae5c-cc70b7af3c29"/>
    <ds:schemaRef ds:uri="230e9df3-be65-4c73-a93b-d1236ebd677e"/>
    <ds:schemaRef ds:uri="FFDA682F-C233-440F-AE5C-CC70B7AF3C29"/>
    <ds:schemaRef ds:uri="a434de21-0b7a-4063-a8f0-1e238380ee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7BAE4CF-2C70-40CD-9E6C-AF562F4BEB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784AA8-2B3A-49C7-8B24-7594AF8BAA66}">
  <ds:schemaRefs>
    <ds:schemaRef ds:uri="http://purl.org/dc/terms/"/>
    <ds:schemaRef ds:uri="FFDA682F-C233-440F-AE5C-CC70B7AF3C29"/>
    <ds:schemaRef ds:uri="http://purl.org/dc/elements/1.1/"/>
    <ds:schemaRef ds:uri="http://schemas.microsoft.com/office/infopath/2007/PartnerControls"/>
    <ds:schemaRef ds:uri="ffda682f-c233-440f-ae5c-cc70b7af3c29"/>
    <ds:schemaRef ds:uri="http://schemas.openxmlformats.org/package/2006/metadata/core-properties"/>
    <ds:schemaRef ds:uri="a434de21-0b7a-4063-a8f0-1e238380ee03"/>
    <ds:schemaRef ds:uri="http://schemas.microsoft.com/office/2006/documentManagement/types"/>
    <ds:schemaRef ds:uri="230e9df3-be65-4c73-a93b-d1236ebd677e"/>
    <ds:schemaRef ds:uri="http://schemas.microsoft.com/office/2006/metadata/properties"/>
    <ds:schemaRef ds:uri="http://schemas.microsoft.com/sharepoint/v3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10157</TotalTime>
  <Words>1632</Words>
  <Application>Microsoft Office PowerPoint</Application>
  <PresentationFormat>自定义</PresentationFormat>
  <Paragraphs>249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8" baseType="lpstr">
      <vt:lpstr>微软雅黑</vt:lpstr>
      <vt:lpstr>微软雅黑 Light</vt:lpstr>
      <vt:lpstr>Arial</vt:lpstr>
      <vt:lpstr>Calibri</vt:lpstr>
      <vt:lpstr>Consolas</vt:lpstr>
      <vt:lpstr>LIBRARY 3 AM</vt:lpstr>
      <vt:lpstr>Segoe UI</vt:lpstr>
      <vt:lpstr>Segoe UI Light</vt:lpstr>
      <vt:lpstr>Segoe UI Semilight</vt:lpstr>
      <vt:lpstr>Wingdings</vt:lpstr>
      <vt:lpstr>1_3-50089_Microsoft_Inspire_VisionKeyTemplate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Caitlin McCabe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Nadella Inspire 2017</dc:title>
  <dc:subject>Digital Transformation; Microsoft 365; Businss applications; Modern workplace; Applications ＆ infrastructure; Data ＆ AI; Microsoft Azure</dc:subject>
  <dc:creator>Colette Stallbaumer</dc:creator>
  <cp:keywords>Digital Transformation ; Microsoft 365 ; Businss applications ; Modern workplace ; Applications ＆ infrastructure ; Data ＆ AI ; Microsoft Azure</cp:keywords>
  <cp:lastModifiedBy>Lau Sonder</cp:lastModifiedBy>
  <cp:revision>1066</cp:revision>
  <cp:lastPrinted>2017-07-10T12:59:43Z</cp:lastPrinted>
  <dcterms:created xsi:type="dcterms:W3CDTF">2017-06-06T18:21:54Z</dcterms:created>
  <dcterms:modified xsi:type="dcterms:W3CDTF">2020-05-29T08:56:41Z</dcterms:modified>
  <cp:category>Digital Transformation; Microsoft 365; Businss applications; Modern workplace; Applications ＆ infrastructure; Data ＆ AI; Microsoft Azure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SetBy">
    <vt:lpwstr>cmccabe@microsoft.com</vt:lpwstr>
  </property>
  <property fmtid="{D5CDD505-2E9C-101B-9397-08002B2CF9AE}" pid="6" name="MSIP_Label_f42aa342-8706-4288-bd11-ebb85995028c_SetDate">
    <vt:lpwstr>2017-06-14T10:27:15.5898852-07:00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0x0101000E13FC0C2934E14484E212E125370C1C0020807D056BA4BB4BACE1AE523AC789A8</vt:lpwstr>
  </property>
  <property fmtid="{D5CDD505-2E9C-101B-9397-08002B2CF9AE}" pid="12" name="SharedWithUsers">
    <vt:lpwstr>921;#Sylvia Tedjo</vt:lpwstr>
  </property>
  <property fmtid="{D5CDD505-2E9C-101B-9397-08002B2CF9AE}" pid="13" name="TaxKeyword">
    <vt:lpwstr>424;#Applications ＆ infrastructure|b89714b4-ab1f-40a2-9d42-ae1cd9e8463c;#423;#Modern workplace|11111111-1111-1111-1111-111111111111;#422;#Businss applications|a79491ae-c8d0-48d9-b726-790cb7230121;#421;#Microsoft 365|33db94fd-dcee-46be-b006-1a2160f7e1aa;#4</vt:lpwstr>
  </property>
  <property fmtid="{D5CDD505-2E9C-101B-9397-08002B2CF9AE}" pid="14" name="Event Name">
    <vt:lpwstr/>
  </property>
  <property fmtid="{D5CDD505-2E9C-101B-9397-08002B2CF9AE}" pid="15" name="Product">
    <vt:lpwstr/>
  </property>
  <property fmtid="{D5CDD505-2E9C-101B-9397-08002B2CF9AE}" pid="16" name="Track_2">
    <vt:lpwstr/>
  </property>
  <property fmtid="{D5CDD505-2E9C-101B-9397-08002B2CF9AE}" pid="17" name="Event Location">
    <vt:lpwstr/>
  </property>
  <property fmtid="{D5CDD505-2E9C-101B-9397-08002B2CF9AE}" pid="18" name="Campaign">
    <vt:lpwstr/>
  </property>
  <property fmtid="{D5CDD505-2E9C-101B-9397-08002B2CF9AE}" pid="19" name="Event Venue">
    <vt:lpwstr/>
  </property>
  <property fmtid="{D5CDD505-2E9C-101B-9397-08002B2CF9AE}" pid="20" name="Audience1">
    <vt:lpwstr/>
  </property>
</Properties>
</file>